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A04097-C724-4618-90A2-E7793563C116}" type="datetimeFigureOut">
              <a:rPr lang="es-PA" smtClean="0"/>
              <a:t>03/19/2009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A21B4E-DCFC-43AF-BD19-C378588CBF61}" type="slidenum">
              <a:rPr lang="es-PA" smtClean="0"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28596" y="142852"/>
            <a:ext cx="8358246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PA" sz="2000" b="1" dirty="0"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INTRODUCCIÓN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Las primeras formas de vida comenzaron a hacer copias de sí mismas.  A medida que pasaba el tiempo, esos organismos cambiaron poco a poco.  Muchos desarrollaron mecanismos y estructuras que facilitaban su supervivencia.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A lo largo de la historia del planeta, unas especies desaparecieron; otras, por el contrario, se han mantenido debido al éxito de sus mecanismos de adaptación y de reproducción.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Estos temas nos llevan a explorar, los tipos de reproducción que existen, que son la sexual y la asexual.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En este apartado también se trataran temas como la gametogénesis que es el desarrollo de los gametos masculinos y femeninos (espermatozoides  y óvulos), a través de unas series de divisiones celulares (mitosis y meiosis) cada una con sus fases.</a:t>
            </a: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1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12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12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2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26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138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NORORI</dc:creator>
  <cp:lastModifiedBy>NORORI</cp:lastModifiedBy>
  <cp:revision>1</cp:revision>
  <dcterms:created xsi:type="dcterms:W3CDTF">2009-03-20T03:42:53Z</dcterms:created>
  <dcterms:modified xsi:type="dcterms:W3CDTF">2009-03-20T03:50:26Z</dcterms:modified>
</cp:coreProperties>
</file>