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9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19" name="18 Marcador de pie de página"/>
          <p:cNvSpPr>
            <a:spLocks noGrp="1"/>
          </p:cNvSpPr>
          <p:nvPr>
            <p:ph type="ftr" sz="quarter" idx="11"/>
          </p:nvPr>
        </p:nvSpPr>
        <p:spPr/>
        <p:txBody>
          <a:bodyPr/>
          <a:lstStyle/>
          <a:p>
            <a:endParaRPr lang="es-PA"/>
          </a:p>
        </p:txBody>
      </p:sp>
      <p:sp>
        <p:nvSpPr>
          <p:cNvPr id="27" name="26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D296FAEF-EAA7-4FA0-8C98-65A566F8E9D9}" type="slidenum">
              <a:rPr lang="es-PA" smtClean="0"/>
              <a:t>‹Nº›</a:t>
            </a:fld>
            <a:endParaRPr lang="es-PA"/>
          </a:p>
        </p:txBody>
      </p:sp>
    </p:spTree>
  </p:cSld>
  <p:clrMapOvr>
    <a:masterClrMapping/>
  </p:clrMapOvr>
  <p:transition spd="slow">
    <p:newsflash/>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64390C1-A6B7-4A61-89A1-3153D6254AA8}" type="datetimeFigureOut">
              <a:rPr lang="es-PA" smtClean="0"/>
              <a:t>03/19/2009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a:xfrm>
            <a:off x="8077200" y="6356350"/>
            <a:ext cx="609600" cy="365125"/>
          </a:xfrm>
        </p:spPr>
        <p:txBody>
          <a:bodyPr/>
          <a:lstStyle/>
          <a:p>
            <a:fld id="{D296FAEF-EAA7-4FA0-8C98-65A566F8E9D9}" type="slidenum">
              <a:rPr lang="es-PA" smtClean="0"/>
              <a:t>‹Nº›</a:t>
            </a:fld>
            <a:endParaRPr lang="es-PA"/>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spd="slow">
    <p:newsflash/>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64390C1-A6B7-4A61-89A1-3153D6254AA8}" type="datetimeFigureOut">
              <a:rPr lang="es-PA" smtClean="0"/>
              <a:t>03/19/2009</a:t>
            </a:fld>
            <a:endParaRPr lang="es-PA"/>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PA"/>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296FAEF-EAA7-4FA0-8C98-65A566F8E9D9}" type="slidenum">
              <a:rPr lang="es-PA" smtClean="0"/>
              <a:t>‹Nº›</a:t>
            </a:fld>
            <a:endParaRPr lang="es-PA"/>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newsflash/>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571472" y="500042"/>
            <a:ext cx="8072494" cy="52014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JUSTIFICACIÓN DEL CURSO:</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s-PA" sz="1600" dirty="0">
                <a:latin typeface="Verdana" pitchFamily="34" charset="0"/>
                <a:ea typeface="Calibri" pitchFamily="34" charset="0"/>
                <a:cs typeface="Times New Roman" pitchFamily="18" charset="0"/>
              </a:rPr>
              <a:t>E</a:t>
            </a: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l curso busca que el participante comprenda que la reproducción tiene el objetivo fundamental de la duplicación autocontrolada de las características hereditarias, además, la reproducción se da para que los organismos reparen sus tejidos dañados o formen órganos nuevos, pero el más importante es la perpetuidad de las especies.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Este curso,  les proporcionará la información necesaria, sobre el desarrollo de los gametos masculinos y femeninos (espermatozoides y óvulos), a través de la ovogénesis y espermatogénesis,  que son las claves para el desarrollo y perpetuidad de las especies,  luego de darse la fecundación.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Lo importante es que desarrollen habilidades, destrezas y conocimientos, a través de técnicas de aprendizaje que los lleven a un mejor proceso de enseñanza aprendizaje, este se les proporcionara de forma virtual con actividades y talleres que los lleven a encontrar sus respuestas a temas como la reproducción, la división celular, la gametogénesis y la fecundación.  </a:t>
            </a:r>
            <a:endParaRPr kumimoji="0" lang="es-PA" sz="1600" b="0" i="0" u="none" strike="noStrike" cap="none" normalizeH="0" baseline="0" dirty="0" smtClean="0">
              <a:ln>
                <a:noFill/>
              </a:ln>
              <a:solidFill>
                <a:schemeClr val="tx1"/>
              </a:solidFill>
              <a:effectLst/>
              <a:latin typeface="Verdana" pitchFamily="34" charset="0"/>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5">
                                            <p:txEl>
                                              <p:pRg st="1" end="1"/>
                                            </p:txEl>
                                          </p:spTgt>
                                        </p:tgtEl>
                                        <p:attrNameLst>
                                          <p:attrName>style.visibility</p:attrName>
                                        </p:attrNameLst>
                                      </p:cBhvr>
                                      <p:to>
                                        <p:strVal val="visible"/>
                                      </p:to>
                                    </p:set>
                                    <p:anim calcmode="lin" valueType="num">
                                      <p:cBhvr additive="base">
                                        <p:cTn id="7" dur="500" fill="hold"/>
                                        <p:tgtEl>
                                          <p:spTgt spid="1126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5">
                                            <p:txEl>
                                              <p:pRg st="4" end="4"/>
                                            </p:txEl>
                                          </p:spTgt>
                                        </p:tgtEl>
                                        <p:attrNameLst>
                                          <p:attrName>style.visibility</p:attrName>
                                        </p:attrNameLst>
                                      </p:cBhvr>
                                      <p:to>
                                        <p:strVal val="visible"/>
                                      </p:to>
                                    </p:set>
                                    <p:anim calcmode="lin" valueType="num">
                                      <p:cBhvr additive="base">
                                        <p:cTn id="13" dur="500" fill="hold"/>
                                        <p:tgtEl>
                                          <p:spTgt spid="1126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5">
                                            <p:txEl>
                                              <p:pRg st="6" end="6"/>
                                            </p:txEl>
                                          </p:spTgt>
                                        </p:tgtEl>
                                        <p:attrNameLst>
                                          <p:attrName>style.visibility</p:attrName>
                                        </p:attrNameLst>
                                      </p:cBhvr>
                                      <p:to>
                                        <p:strVal val="visible"/>
                                      </p:to>
                                    </p:set>
                                    <p:anim calcmode="lin" valueType="num">
                                      <p:cBhvr additive="base">
                                        <p:cTn id="19" dur="500" fill="hold"/>
                                        <p:tgtEl>
                                          <p:spTgt spid="1126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5">
                                            <p:txEl>
                                              <p:pRg st="8" end="8"/>
                                            </p:txEl>
                                          </p:spTgt>
                                        </p:tgtEl>
                                        <p:attrNameLst>
                                          <p:attrName>style.visibility</p:attrName>
                                        </p:attrNameLst>
                                      </p:cBhvr>
                                      <p:to>
                                        <p:strVal val="visible"/>
                                      </p:to>
                                    </p:set>
                                    <p:anim calcmode="lin" valueType="num">
                                      <p:cBhvr additive="base">
                                        <p:cTn id="25" dur="500" fill="hold"/>
                                        <p:tgtEl>
                                          <p:spTgt spid="11265">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5">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5"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169</Words>
  <Application>Microsoft Office PowerPoint</Application>
  <PresentationFormat>Presentación en pantalla (4:3)</PresentationFormat>
  <Paragraphs>9</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Flujo</vt:lpstr>
      <vt:lpstr>Diapositiva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NORORI</dc:creator>
  <cp:lastModifiedBy>NORORI</cp:lastModifiedBy>
  <cp:revision>1</cp:revision>
  <dcterms:created xsi:type="dcterms:W3CDTF">2009-03-20T03:36:34Z</dcterms:created>
  <dcterms:modified xsi:type="dcterms:W3CDTF">2009-03-20T03:42:15Z</dcterms:modified>
</cp:coreProperties>
</file>