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54D537-D533-417E-86C2-A403E7EE2677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B2864C-14B4-4414-B159-F3F4C557E83E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El Módulo</a:t>
            </a:r>
            <a:endParaRPr lang="es-PA" dirty="0"/>
          </a:p>
        </p:txBody>
      </p:sp>
      <p:sp>
        <p:nvSpPr>
          <p:cNvPr id="6" name="5 CuadroTexto"/>
          <p:cNvSpPr txBox="1"/>
          <p:nvPr/>
        </p:nvSpPr>
        <p:spPr>
          <a:xfrm>
            <a:off x="714348" y="1857364"/>
            <a:ext cx="728667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sz="2800" dirty="0" smtClean="0"/>
          </a:p>
          <a:p>
            <a:r>
              <a:rPr lang="es-ES_tradnl" sz="2800" dirty="0" smtClean="0"/>
              <a:t>Módulo </a:t>
            </a:r>
            <a:r>
              <a:rPr lang="es-ES_tradnl" sz="2400" dirty="0" smtClean="0"/>
              <a:t>                 se divide en contenido para aprender en unidades de aprendizaje.</a:t>
            </a:r>
          </a:p>
          <a:p>
            <a:r>
              <a:rPr lang="es-ES_tradnl" sz="2400" dirty="0" smtClean="0"/>
              <a:t>Todo se divide en componentes o unidades y cada uno tiene estructura y significación propia, al integrarse forman un todo estructurado.</a:t>
            </a:r>
          </a:p>
          <a:p>
            <a:endParaRPr lang="es-ES_tradnl" sz="2400" dirty="0"/>
          </a:p>
          <a:p>
            <a:endParaRPr lang="es-PA" dirty="0"/>
          </a:p>
        </p:txBody>
      </p:sp>
      <p:sp>
        <p:nvSpPr>
          <p:cNvPr id="7" name="6 Flecha derecha"/>
          <p:cNvSpPr/>
          <p:nvPr/>
        </p:nvSpPr>
        <p:spPr>
          <a:xfrm>
            <a:off x="2285984" y="2428868"/>
            <a:ext cx="6429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6" name="Picture 2" descr="C:\Archivos de programa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286256"/>
            <a:ext cx="2214578" cy="207170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37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El Módulo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de la educación de adulto</dc:title>
  <dc:creator>NORORI</dc:creator>
  <cp:lastModifiedBy>NORORI</cp:lastModifiedBy>
  <cp:revision>3</cp:revision>
  <dcterms:created xsi:type="dcterms:W3CDTF">2009-03-11T15:32:07Z</dcterms:created>
  <dcterms:modified xsi:type="dcterms:W3CDTF">2009-03-11T16:31:37Z</dcterms:modified>
</cp:coreProperties>
</file>