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38353-BA0F-4648-8E5A-F9195C57D4EB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871A32-65B8-44A8-989D-6D75E59DEF24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Función Orientadora</a:t>
            </a:r>
            <a:endParaRPr lang="es-PA" dirty="0"/>
          </a:p>
        </p:txBody>
      </p:sp>
      <p:sp>
        <p:nvSpPr>
          <p:cNvPr id="5" name="4 CuadroTexto"/>
          <p:cNvSpPr txBox="1"/>
          <p:nvPr/>
        </p:nvSpPr>
        <p:spPr>
          <a:xfrm>
            <a:off x="1000100" y="2071678"/>
            <a:ext cx="73581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dirty="0" smtClean="0"/>
              <a:t>Orientadora               Ofrece información, explicación y ayuda sobre las ventajas de esta modalidad, los recursos y metodologías utilizadas.  Fortalece los niveles de democracia, elabora técnicas de evaluación acorde al grupo y comunicación personal.</a:t>
            </a:r>
            <a:endParaRPr lang="es-PA" sz="2800" dirty="0"/>
          </a:p>
        </p:txBody>
      </p:sp>
      <p:sp>
        <p:nvSpPr>
          <p:cNvPr id="6" name="5 Flecha derecha"/>
          <p:cNvSpPr/>
          <p:nvPr/>
        </p:nvSpPr>
        <p:spPr>
          <a:xfrm>
            <a:off x="3571868" y="2214554"/>
            <a:ext cx="78581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7" name="Picture 3" descr="C:\Archivos de programa\Microsoft Office\MEDIA\CAGCAT10\j029755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643446"/>
            <a:ext cx="1857388" cy="18573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39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Función Orientadora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Función Orientadora</dc:title>
  <dc:creator>NORORI</dc:creator>
  <cp:lastModifiedBy>NORORI</cp:lastModifiedBy>
  <cp:revision>2</cp:revision>
  <dcterms:created xsi:type="dcterms:W3CDTF">2009-03-11T16:11:59Z</dcterms:created>
  <dcterms:modified xsi:type="dcterms:W3CDTF">2009-03-11T16:32:22Z</dcterms:modified>
</cp:coreProperties>
</file>