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9E141B-EB80-4F3E-AC0B-4EF03D49BD06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BFDD76-6579-4D50-9AF4-96F1247F6721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PA" sz="1200" b="1" dirty="0"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OBJETIVOS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Objetivos Generales.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Conocer los conceptos o definiciones de reproducción, división celular y fecundación en organismos unicelulares y pluricelulares.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Analizar los procesos de mitosis, meiosis en la gametogénesis y el propósito para la fecundación humana.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Objetivos Didácticos.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Describir la importancia de la reproducción, división celular y la fecundación.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Desarrollar habilidades a través de actividades y talleres relacionados con la reproducción, división celular y fecundación.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Valorar la importancia de la reproducción como parte importante de la perpetuidad y desarrollo de las especies.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Describir el proceso de mitosis y meiosis y su importancia.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Desarrollar destrezas y habilidades en el desarrollo de las actividades y talleres sobre el tema de mitosis y meiosis. 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Valorar la actitud en el desarrollo de las actividades sobre mitosis y meiosis.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3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63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63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3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63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638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63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638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638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638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638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638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638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638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638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638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145</Words>
  <Application>Microsoft Office PowerPoint</Application>
  <PresentationFormat>Presentación en pantalla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NORORI</dc:creator>
  <cp:lastModifiedBy>NORORI</cp:lastModifiedBy>
  <cp:revision>2</cp:revision>
  <dcterms:created xsi:type="dcterms:W3CDTF">2009-03-20T03:30:56Z</dcterms:created>
  <dcterms:modified xsi:type="dcterms:W3CDTF">2009-03-20T05:10:18Z</dcterms:modified>
</cp:coreProperties>
</file>