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9144000" cy="6858000" type="screen4x3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96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1CD6-BA3C-40CF-8977-6ADE8512B2DF}" type="datetimeFigureOut">
              <a:rPr lang="es-PA" smtClean="0"/>
              <a:pPr/>
              <a:t>03/20/2009</a:t>
            </a:fld>
            <a:endParaRPr lang="es-PA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27FD4-818E-42E5-B61E-1BCA01BB3209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  <p:transition spd="slow">
    <p:newsfla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1CD6-BA3C-40CF-8977-6ADE8512B2DF}" type="datetimeFigureOut">
              <a:rPr lang="es-PA" smtClean="0"/>
              <a:pPr/>
              <a:t>03/20/2009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27FD4-818E-42E5-B61E-1BCA01BB3209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  <p:transition spd="slow">
    <p:newsfla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1CD6-BA3C-40CF-8977-6ADE8512B2DF}" type="datetimeFigureOut">
              <a:rPr lang="es-PA" smtClean="0"/>
              <a:pPr/>
              <a:t>03/20/2009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27FD4-818E-42E5-B61E-1BCA01BB3209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  <p:transition spd="slow">
    <p:newsfla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1CD6-BA3C-40CF-8977-6ADE8512B2DF}" type="datetimeFigureOut">
              <a:rPr lang="es-PA" smtClean="0"/>
              <a:pPr/>
              <a:t>03/20/2009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27FD4-818E-42E5-B61E-1BCA01BB3209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  <p:transition spd="slow">
    <p:newsfla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1CD6-BA3C-40CF-8977-6ADE8512B2DF}" type="datetimeFigureOut">
              <a:rPr lang="es-PA" smtClean="0"/>
              <a:pPr/>
              <a:t>03/20/2009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27FD4-818E-42E5-B61E-1BCA01BB3209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  <p:transition spd="slow"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1CD6-BA3C-40CF-8977-6ADE8512B2DF}" type="datetimeFigureOut">
              <a:rPr lang="es-PA" smtClean="0"/>
              <a:pPr/>
              <a:t>03/20/2009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27FD4-818E-42E5-B61E-1BCA01BB3209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  <p:transition spd="slow"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1CD6-BA3C-40CF-8977-6ADE8512B2DF}" type="datetimeFigureOut">
              <a:rPr lang="es-PA" smtClean="0"/>
              <a:pPr/>
              <a:t>03/20/2009</a:t>
            </a:fld>
            <a:endParaRPr lang="es-PA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27FD4-818E-42E5-B61E-1BCA01BB3209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  <p:transition spd="slow"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1CD6-BA3C-40CF-8977-6ADE8512B2DF}" type="datetimeFigureOut">
              <a:rPr lang="es-PA" smtClean="0"/>
              <a:pPr/>
              <a:t>03/20/2009</a:t>
            </a:fld>
            <a:endParaRPr lang="es-PA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27FD4-818E-42E5-B61E-1BCA01BB3209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  <p:transition spd="slow"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1CD6-BA3C-40CF-8977-6ADE8512B2DF}" type="datetimeFigureOut">
              <a:rPr lang="es-PA" smtClean="0"/>
              <a:pPr/>
              <a:t>03/20/2009</a:t>
            </a:fld>
            <a:endParaRPr lang="es-PA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27FD4-818E-42E5-B61E-1BCA01BB3209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  <p:transition spd="slow">
    <p:newsfla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1CD6-BA3C-40CF-8977-6ADE8512B2DF}" type="datetimeFigureOut">
              <a:rPr lang="es-PA" smtClean="0"/>
              <a:pPr/>
              <a:t>03/20/2009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27FD4-818E-42E5-B61E-1BCA01BB3209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  <p:transition spd="slow">
    <p:newsfla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1CD6-BA3C-40CF-8977-6ADE8512B2DF}" type="datetimeFigureOut">
              <a:rPr lang="es-PA" smtClean="0"/>
              <a:pPr/>
              <a:t>03/20/2009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D927FD4-818E-42E5-B61E-1BCA01BB3209}" type="slidenum">
              <a:rPr lang="es-PA" smtClean="0"/>
              <a:pPr/>
              <a:t>‹Nº›</a:t>
            </a:fld>
            <a:endParaRPr lang="es-PA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B0A1CD6-BA3C-40CF-8977-6ADE8512B2DF}" type="datetimeFigureOut">
              <a:rPr lang="es-PA" smtClean="0"/>
              <a:pPr/>
              <a:t>03/20/2009</a:t>
            </a:fld>
            <a:endParaRPr lang="es-PA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PA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D927FD4-818E-42E5-B61E-1BCA01BB3209}" type="slidenum">
              <a:rPr lang="es-PA" smtClean="0"/>
              <a:pPr/>
              <a:t>‹Nº›</a:t>
            </a:fld>
            <a:endParaRPr lang="es-PA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newsflash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285720" y="1000108"/>
            <a:ext cx="8643998" cy="30931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P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DESCRIPCIÓN DEL CURSO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PA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PA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P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El curso de Biología, reproducción y división celular (</a:t>
            </a:r>
            <a:r>
              <a:rPr kumimoji="0" lang="es-PA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Bio</a:t>
            </a:r>
            <a:r>
              <a:rPr kumimoji="0" lang="es-P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 -320a), busca el desarrollo de actitudes, destrezas y habilidades, en cuanto a los conocimientos en  los temas de reproducción,  división celular y la fecundación, con el propósito de que valoren la importancia de la perpetuidad  y la evolución de las especies.  Y que sepan que,  los descendientes se parecen a sus progenitores y no a otros seres vivos,  lo que, indica que el desarrollo de los organismos tanto unicelulares como pluricelulares está programado de tal manera que obedecen a unas instrucciones contenidas en las células de los padres y que se transmiten a los hijos en forma de mensaje,  por  códigos genéticos.</a:t>
            </a:r>
            <a:endParaRPr kumimoji="0" lang="es-P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53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53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53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53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1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128</Words>
  <Application>Microsoft Office PowerPoint</Application>
  <PresentationFormat>Presentación en pantalla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Flujo</vt:lpstr>
      <vt:lpstr>Diapositiva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NORORI</dc:creator>
  <cp:lastModifiedBy>NORORI</cp:lastModifiedBy>
  <cp:revision>2</cp:revision>
  <dcterms:created xsi:type="dcterms:W3CDTF">2009-03-20T03:26:28Z</dcterms:created>
  <dcterms:modified xsi:type="dcterms:W3CDTF">2009-03-20T05:08:33Z</dcterms:modified>
</cp:coreProperties>
</file>