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96"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19" name="18 Marcador de pie de página"/>
          <p:cNvSpPr>
            <a:spLocks noGrp="1"/>
          </p:cNvSpPr>
          <p:nvPr>
            <p:ph type="ftr" sz="quarter" idx="11"/>
          </p:nvPr>
        </p:nvSpPr>
        <p:spPr/>
        <p:txBody>
          <a:bodyPr/>
          <a:lstStyle/>
          <a:p>
            <a:endParaRPr lang="es-PA"/>
          </a:p>
        </p:txBody>
      </p:sp>
      <p:sp>
        <p:nvSpPr>
          <p:cNvPr id="27" name="26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444E5FB-F633-4DBB-AAAC-EA90423E2273}" type="slidenum">
              <a:rPr lang="es-PA" smtClean="0"/>
              <a:pPr/>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98EAAE0-3E70-4ADF-A9B2-D55750C012D1}" type="datetimeFigureOut">
              <a:rPr lang="es-PA" smtClean="0"/>
              <a:pPr/>
              <a:t>03/20/2009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a:xfrm>
            <a:off x="8077200" y="6356350"/>
            <a:ext cx="609600" cy="365125"/>
          </a:xfrm>
        </p:spPr>
        <p:txBody>
          <a:bodyPr/>
          <a:lstStyle/>
          <a:p>
            <a:fld id="{F444E5FB-F633-4DBB-AAAC-EA90423E2273}" type="slidenum">
              <a:rPr lang="es-PA" smtClean="0"/>
              <a:pPr/>
              <a:t>‹Nº›</a:t>
            </a:fld>
            <a:endParaRPr lang="es-PA"/>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98EAAE0-3E70-4ADF-A9B2-D55750C012D1}" type="datetimeFigureOut">
              <a:rPr lang="es-PA" smtClean="0"/>
              <a:pPr/>
              <a:t>03/20/2009</a:t>
            </a:fld>
            <a:endParaRPr lang="es-PA"/>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PA"/>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44E5FB-F633-4DBB-AAAC-EA90423E2273}" type="slidenum">
              <a:rPr lang="es-PA" smtClean="0"/>
              <a:pPr/>
              <a:t>‹Nº›</a:t>
            </a:fld>
            <a:endParaRPr lang="es-PA"/>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214282" y="357166"/>
            <a:ext cx="8715436"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PRESENTACIÓN: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Estimado (a) Participante: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Te damos la bienvenida a este curso  de “Biología, sobre reproducción y división celular”, en donde encontrarás las bases teóricas y ejemplificaciones prácticas para potenciar esas habilidades cognoscitivas, actitudinales y procedimentales, tan importante en el desarrollo individual y grupal del mismo.</a:t>
            </a:r>
          </a:p>
          <a:p>
            <a:pPr marL="0" marR="0" lvl="0" indent="0" algn="just" defTabSz="914400" rtl="0" eaLnBrk="0" fontAlgn="base" latinLnBrk="0" hangingPunct="0">
              <a:lnSpc>
                <a:spcPct val="100000"/>
              </a:lnSpc>
              <a:spcBef>
                <a:spcPct val="0"/>
              </a:spcBef>
              <a:spcAft>
                <a:spcPct val="0"/>
              </a:spcAft>
              <a:buClrTx/>
              <a:buSzTx/>
              <a:buFontTx/>
              <a:buNone/>
              <a:tabLst/>
            </a:pPr>
            <a:endParaRPr lang="es-ES_tradnl" sz="1600" dirty="0">
              <a:latin typeface="Verdana" pitchFamily="34" charset="0"/>
              <a:cs typeface="Times New Roman" pitchFamily="18" charset="0"/>
            </a:endParaRPr>
          </a:p>
          <a:p>
            <a:pPr algn="just" eaLnBrk="0" fontAlgn="base" hangingPunct="0">
              <a:spcBef>
                <a:spcPct val="0"/>
              </a:spcBef>
              <a:spcAft>
                <a:spcPct val="0"/>
              </a:spcAft>
            </a:pPr>
            <a:r>
              <a:rPr lang="es-PA" sz="1600" dirty="0">
                <a:latin typeface="Verdana" pitchFamily="34" charset="0"/>
              </a:rPr>
              <a:t>Descubrirás la verdadera esencia del concepto  de reproducción, división celular, fecundación, el desarrollo humano, que son bases importantes para comprender la evolución humana, las diferencias entre organismos, su tipo de reproducción y el material genético heredado.  Esto ha permitido un avance importante en la humanidad, en estudios sobre enfermedades genéticas y el genoma humano.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7">
                                            <p:txEl>
                                              <p:pRg st="1" end="1"/>
                                            </p:txEl>
                                          </p:spTgt>
                                        </p:tgtEl>
                                        <p:attrNameLst>
                                          <p:attrName>style.visibility</p:attrName>
                                        </p:attrNameLst>
                                      </p:cBhvr>
                                      <p:to>
                                        <p:strVal val="visible"/>
                                      </p:to>
                                    </p:set>
                                    <p:anim calcmode="lin" valueType="num">
                                      <p:cBhvr additive="base">
                                        <p:cTn id="7" dur="1000" fill="hold"/>
                                        <p:tgtEl>
                                          <p:spTgt spid="14337">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433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7">
                                            <p:txEl>
                                              <p:pRg st="4" end="4"/>
                                            </p:txEl>
                                          </p:spTgt>
                                        </p:tgtEl>
                                        <p:attrNameLst>
                                          <p:attrName>style.visibility</p:attrName>
                                        </p:attrNameLst>
                                      </p:cBhvr>
                                      <p:to>
                                        <p:strVal val="visible"/>
                                      </p:to>
                                    </p:set>
                                    <p:anim calcmode="lin" valueType="num">
                                      <p:cBhvr additive="base">
                                        <p:cTn id="13" dur="1000" fill="hold"/>
                                        <p:tgtEl>
                                          <p:spTgt spid="14337">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433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37">
                                            <p:txEl>
                                              <p:pRg st="6" end="6"/>
                                            </p:txEl>
                                          </p:spTgt>
                                        </p:tgtEl>
                                        <p:attrNameLst>
                                          <p:attrName>style.visibility</p:attrName>
                                        </p:attrNameLst>
                                      </p:cBhvr>
                                      <p:to>
                                        <p:strVal val="visible"/>
                                      </p:to>
                                    </p:set>
                                    <p:anim calcmode="lin" valueType="num">
                                      <p:cBhvr additive="base">
                                        <p:cTn id="19" dur="1000" fill="hold"/>
                                        <p:tgtEl>
                                          <p:spTgt spid="14337">
                                            <p:txEl>
                                              <p:pRg st="6" end="6"/>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433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37">
                                            <p:txEl>
                                              <p:pRg st="8" end="8"/>
                                            </p:txEl>
                                          </p:spTgt>
                                        </p:tgtEl>
                                        <p:attrNameLst>
                                          <p:attrName>style.visibility</p:attrName>
                                        </p:attrNameLst>
                                      </p:cBhvr>
                                      <p:to>
                                        <p:strVal val="visible"/>
                                      </p:to>
                                    </p:set>
                                    <p:anim calcmode="lin" valueType="num">
                                      <p:cBhvr additive="base">
                                        <p:cTn id="25" dur="1000" fill="hold"/>
                                        <p:tgtEl>
                                          <p:spTgt spid="14337">
                                            <p:txEl>
                                              <p:pRg st="8" end="8"/>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1433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118</Words>
  <Application>Microsoft Office PowerPoint</Application>
  <PresentationFormat>Presentación en pantalla (4:3)</PresentationFormat>
  <Paragraphs>9</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Flujo</vt:lpstr>
      <vt:lpstr>Diapositiva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NORORI</dc:creator>
  <cp:lastModifiedBy>NORORI</cp:lastModifiedBy>
  <cp:revision>2</cp:revision>
  <dcterms:created xsi:type="dcterms:W3CDTF">2009-03-20T03:21:37Z</dcterms:created>
  <dcterms:modified xsi:type="dcterms:W3CDTF">2009-03-20T05:12:39Z</dcterms:modified>
</cp:coreProperties>
</file>