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820CB7-3C5D-433B-A7B7-3F59C38741B5}" type="datetimeFigureOut">
              <a:rPr lang="es-PA" smtClean="0"/>
              <a:t>03/11/2009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5058843-6207-4CB3-B1F7-7D8DED43F4CD}" type="slidenum">
              <a:rPr lang="es-PA" smtClean="0"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newsflash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Función Organizativa</a:t>
            </a:r>
            <a:endParaRPr lang="es-PA" dirty="0"/>
          </a:p>
        </p:txBody>
      </p:sp>
      <p:sp>
        <p:nvSpPr>
          <p:cNvPr id="5" name="4 CuadroTexto"/>
          <p:cNvSpPr txBox="1"/>
          <p:nvPr/>
        </p:nvSpPr>
        <p:spPr>
          <a:xfrm>
            <a:off x="928662" y="2214554"/>
            <a:ext cx="75724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800" b="1" dirty="0" smtClean="0"/>
              <a:t>Organizativa  </a:t>
            </a:r>
            <a:r>
              <a:rPr lang="es-ES_tradnl" sz="2800" dirty="0" smtClean="0"/>
              <a:t>                      Identifica los principios y filosofía de la institución, conocer los fundamentos de la enseñanza a distancia, evaluación de los programas de estudio, llevar una acción coordinadora que favorezca el aprendizaje.</a:t>
            </a:r>
            <a:endParaRPr lang="es-PA" sz="2800" dirty="0"/>
          </a:p>
        </p:txBody>
      </p:sp>
      <p:sp>
        <p:nvSpPr>
          <p:cNvPr id="7" name="6 Flecha derecha"/>
          <p:cNvSpPr/>
          <p:nvPr/>
        </p:nvSpPr>
        <p:spPr>
          <a:xfrm>
            <a:off x="3357554" y="2285992"/>
            <a:ext cx="100013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</p:spTree>
  </p:cSld>
  <p:clrMapOvr>
    <a:masterClrMapping/>
  </p:clrMapOvr>
  <p:transition spd="slow"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37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Función Organizativa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Función Organizativa</dc:title>
  <dc:creator>NORORI</dc:creator>
  <cp:lastModifiedBy>NORORI</cp:lastModifiedBy>
  <cp:revision>1</cp:revision>
  <dcterms:created xsi:type="dcterms:W3CDTF">2009-03-11T16:24:54Z</dcterms:created>
  <dcterms:modified xsi:type="dcterms:W3CDTF">2009-03-11T16:30:29Z</dcterms:modified>
</cp:coreProperties>
</file>