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1997783-FCBB-42DE-95E6-F74D1AD4A633}" type="datetimeFigureOut">
              <a:rPr lang="es-PA" smtClean="0"/>
              <a:pPr/>
              <a:t>03/11/2009</a:t>
            </a:fld>
            <a:endParaRPr lang="es-PA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B164B24-77E6-45E2-8E4D-C38ABEBAFAC3}" type="slidenum">
              <a:rPr lang="es-PA" smtClean="0"/>
              <a:pPr/>
              <a:t>‹Nº›</a:t>
            </a:fld>
            <a:endParaRPr lang="es-PA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Instruccional</a:t>
            </a:r>
            <a:endParaRPr lang="es-PA" dirty="0"/>
          </a:p>
        </p:txBody>
      </p:sp>
      <p:sp>
        <p:nvSpPr>
          <p:cNvPr id="6" name="5 CuadroTexto"/>
          <p:cNvSpPr txBox="1"/>
          <p:nvPr/>
        </p:nvSpPr>
        <p:spPr>
          <a:xfrm>
            <a:off x="857224" y="1928802"/>
            <a:ext cx="742955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800" b="1" dirty="0" smtClean="0"/>
              <a:t>Instruccional </a:t>
            </a:r>
            <a:r>
              <a:rPr lang="es-ES_tradnl" sz="2800" dirty="0" smtClean="0"/>
              <a:t>          Ofrece estrategias y enseñanzas de aprendizajes, con el  fin de alcanzar los objetivos educativos.  Es instruccional por que su diseño es impuesto y directivo, es decir, ofrece en su interior muchas estrategias para guiar y orientar al estudiante.</a:t>
            </a:r>
            <a:endParaRPr lang="es-PA" sz="2800" dirty="0"/>
          </a:p>
        </p:txBody>
      </p:sp>
      <p:sp>
        <p:nvSpPr>
          <p:cNvPr id="7" name="6 Flecha derecha"/>
          <p:cNvSpPr/>
          <p:nvPr/>
        </p:nvSpPr>
        <p:spPr>
          <a:xfrm>
            <a:off x="3428992" y="2000240"/>
            <a:ext cx="1428760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A"/>
          </a:p>
        </p:txBody>
      </p:sp>
      <p:pic>
        <p:nvPicPr>
          <p:cNvPr id="1026" name="Picture 2" descr="C:\Archivos de programa\Microsoft Office\MEDIA\CAGCAT10\j01953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572008"/>
            <a:ext cx="1795882" cy="183337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45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Instruccional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Instruccional</dc:title>
  <dc:creator>NORORI</dc:creator>
  <cp:lastModifiedBy>NORORI</cp:lastModifiedBy>
  <cp:revision>2</cp:revision>
  <dcterms:created xsi:type="dcterms:W3CDTF">2009-03-11T15:47:29Z</dcterms:created>
  <dcterms:modified xsi:type="dcterms:W3CDTF">2009-03-11T16:32:39Z</dcterms:modified>
</cp:coreProperties>
</file>