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319672-7946-4995-81F1-07321DADB0EA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D55710-73E6-48B3-A353-E8A1F05A6519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Elemento de Aprendizaje</a:t>
            </a:r>
            <a:endParaRPr lang="es-PA" dirty="0"/>
          </a:p>
        </p:txBody>
      </p:sp>
      <p:sp>
        <p:nvSpPr>
          <p:cNvPr id="5" name="4 CuadroTexto"/>
          <p:cNvSpPr txBox="1"/>
          <p:nvPr/>
        </p:nvSpPr>
        <p:spPr>
          <a:xfrm>
            <a:off x="714348" y="2143116"/>
            <a:ext cx="80010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_tradnl" sz="3200" dirty="0" smtClean="0"/>
          </a:p>
          <a:p>
            <a:pPr algn="just"/>
            <a:r>
              <a:rPr lang="es-ES_tradnl" sz="3200" dirty="0" smtClean="0"/>
              <a:t>De Aprendizaje         porque ayuda al participante a ser independiente, autónomo con el fin </a:t>
            </a:r>
            <a:r>
              <a:rPr lang="es-ES_tradnl" sz="3200" dirty="0" smtClean="0"/>
              <a:t>de que </a:t>
            </a:r>
            <a:r>
              <a:rPr lang="es-ES_tradnl" sz="3200" dirty="0" smtClean="0"/>
              <a:t>adquieran sus conocimientos.</a:t>
            </a:r>
            <a:endParaRPr lang="es-PA" sz="3200" dirty="0"/>
          </a:p>
        </p:txBody>
      </p:sp>
      <p:sp>
        <p:nvSpPr>
          <p:cNvPr id="6" name="5 Flecha derecha"/>
          <p:cNvSpPr/>
          <p:nvPr/>
        </p:nvSpPr>
        <p:spPr>
          <a:xfrm>
            <a:off x="3857620" y="2714620"/>
            <a:ext cx="128588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026" name="Picture 2" descr="C:\Archivos de programa\Microsoft Office\MEDIA\CAGCAT10\j03005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4786322"/>
            <a:ext cx="1714512" cy="128588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23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Elemento de Aprendizaje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 de Aprendizaje</dc:title>
  <dc:creator>NORORI</dc:creator>
  <cp:lastModifiedBy>NORORI</cp:lastModifiedBy>
  <cp:revision>3</cp:revision>
  <dcterms:created xsi:type="dcterms:W3CDTF">2009-03-11T16:00:58Z</dcterms:created>
  <dcterms:modified xsi:type="dcterms:W3CDTF">2009-03-11T17:02:08Z</dcterms:modified>
</cp:coreProperties>
</file>