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DAD0A6-A10B-483C-B818-AD1D467A2F1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C7339B-482B-44EA-B6F4-0AB6C5D0D136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Característica de la educación de adulto</a:t>
            </a:r>
            <a:endParaRPr lang="es-PA" b="1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</p:spPr>
        <p:txBody>
          <a:bodyPr/>
          <a:lstStyle/>
          <a:p>
            <a:pPr algn="r"/>
            <a:endParaRPr lang="es-ES_tradnl" b="1" dirty="0" smtClean="0">
              <a:latin typeface="+mj-lt"/>
            </a:endParaRPr>
          </a:p>
          <a:p>
            <a:pPr algn="r"/>
            <a:r>
              <a:rPr lang="es-ES_tradnl" b="1" dirty="0" smtClean="0">
                <a:latin typeface="+mj-lt"/>
              </a:rPr>
              <a:t>Desaprender</a:t>
            </a:r>
            <a:r>
              <a:rPr lang="es-ES_tradnl" dirty="0" smtClean="0"/>
              <a:t>         </a:t>
            </a:r>
            <a:r>
              <a:rPr lang="es-ES_tradnl" sz="2400" dirty="0" smtClean="0"/>
              <a:t>Elimina lo aprendido y da 		espacio a nuevos conocimientos</a:t>
            </a:r>
            <a:r>
              <a:rPr lang="es-ES_tradnl" dirty="0" smtClean="0"/>
              <a:t>.</a:t>
            </a:r>
          </a:p>
          <a:p>
            <a:pPr algn="r">
              <a:buNone/>
            </a:pPr>
            <a:endParaRPr lang="es-ES_tradnl" dirty="0" smtClean="0"/>
          </a:p>
          <a:p>
            <a:pPr algn="r"/>
            <a:r>
              <a:rPr lang="es-ES_tradnl" b="1" dirty="0" smtClean="0"/>
              <a:t>Acondicionamiento</a:t>
            </a:r>
            <a:r>
              <a:rPr lang="es-ES_tradnl" dirty="0" smtClean="0"/>
              <a:t>      </a:t>
            </a:r>
            <a:r>
              <a:rPr lang="es-ES_tradnl" sz="2400" dirty="0" smtClean="0"/>
              <a:t>grupos heterogéneos, papel del estudiante es marginal y provisional, los objetivos son claros y concretos, el aprendizaje es grupal individual por experimentación o asesoría..</a:t>
            </a:r>
            <a:r>
              <a:rPr lang="es-ES_tradnl" dirty="0" smtClean="0"/>
              <a:t>    </a:t>
            </a:r>
            <a:endParaRPr lang="es-PA" dirty="0" smtClean="0"/>
          </a:p>
          <a:p>
            <a:pPr algn="r">
              <a:buNone/>
            </a:pPr>
            <a:endParaRPr lang="es-ES_tradnl" dirty="0" smtClean="0"/>
          </a:p>
        </p:txBody>
      </p:sp>
      <p:sp>
        <p:nvSpPr>
          <p:cNvPr id="4" name="3 Flecha derecha"/>
          <p:cNvSpPr/>
          <p:nvPr/>
        </p:nvSpPr>
        <p:spPr>
          <a:xfrm>
            <a:off x="4357686" y="2571744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5" name="4 Flecha derecha"/>
          <p:cNvSpPr/>
          <p:nvPr/>
        </p:nvSpPr>
        <p:spPr>
          <a:xfrm>
            <a:off x="4000496" y="3429000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C:\Archivos de programa\Microsoft Office\MEDIA\CAGCAT10\j019581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12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Característica de la educación de adulto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 de la educación de adulto</dc:title>
  <dc:creator>NORORI</dc:creator>
  <cp:lastModifiedBy>NORORI</cp:lastModifiedBy>
  <cp:revision>4</cp:revision>
  <dcterms:created xsi:type="dcterms:W3CDTF">2009-03-11T15:08:37Z</dcterms:created>
  <dcterms:modified xsi:type="dcterms:W3CDTF">2009-03-11T16:31:03Z</dcterms:modified>
</cp:coreProperties>
</file>