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26F466-CD15-4C43-AEEC-80277C4B3FA9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CFB5B2-BDED-4974-9E61-F69D0EFF3D7A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Función Académica</a:t>
            </a:r>
            <a:endParaRPr lang="es-PA" dirty="0"/>
          </a:p>
        </p:txBody>
      </p:sp>
      <p:sp>
        <p:nvSpPr>
          <p:cNvPr id="5" name="4 CuadroTexto"/>
          <p:cNvSpPr txBox="1"/>
          <p:nvPr/>
        </p:nvSpPr>
        <p:spPr>
          <a:xfrm>
            <a:off x="928662" y="2000240"/>
            <a:ext cx="70723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800" b="1" dirty="0" smtClean="0"/>
              <a:t>Académica</a:t>
            </a:r>
            <a:r>
              <a:rPr lang="es-ES_tradnl" sz="2800" dirty="0" smtClean="0"/>
              <a:t>                     Ofrece información sobre las características del curso y sus objetivos, guía el proceso de aprendizaje, ayuda a asociar los diferentes contenidos, ofrece explicación, valora y orienta al participante.</a:t>
            </a:r>
            <a:endParaRPr lang="es-PA" sz="2800" dirty="0"/>
          </a:p>
        </p:txBody>
      </p:sp>
      <p:sp>
        <p:nvSpPr>
          <p:cNvPr id="6" name="5 Flecha derecha"/>
          <p:cNvSpPr/>
          <p:nvPr/>
        </p:nvSpPr>
        <p:spPr>
          <a:xfrm>
            <a:off x="3286116" y="2000240"/>
            <a:ext cx="128588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6" name="Picture 2" descr="C:\Archivos de programa\Microsoft Office\MEDIA\CAGCAT10\j02330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572008"/>
            <a:ext cx="2428892" cy="17859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36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Función Académica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Función Académica</dc:title>
  <dc:creator>NORORI</dc:creator>
  <cp:lastModifiedBy>NORORI</cp:lastModifiedBy>
  <cp:revision>2</cp:revision>
  <dcterms:created xsi:type="dcterms:W3CDTF">2009-03-11T16:19:09Z</dcterms:created>
  <dcterms:modified xsi:type="dcterms:W3CDTF">2009-03-11T16:32:58Z</dcterms:modified>
</cp:coreProperties>
</file>