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A5EAF7-D7B9-499B-98F2-4A63C9DC8848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528904-8FAB-4852-A5AE-70836EDDB640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500034" y="428604"/>
            <a:ext cx="8358246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kumimoji="0" lang="es-ES_tradn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lang="es-ES_tradnl" sz="1200" b="1" dirty="0"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kumimoji="0" lang="es-ES_tradn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REPÚBLICA DE PANAMÁ</a:t>
            </a: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UNIVERSIDAD DE CARTAGO</a:t>
            </a: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FACULTAD DE EDUCACIÓN</a:t>
            </a: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MAESTRÍA EN DOCENCIA SUPERIOR</a:t>
            </a: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CURSO DE DIDÁCTICA DE EDUCACIÓN SUPERIOR, ANDRAGOGÍA Y EDUCACIÓN A DISTANCIA.</a:t>
            </a: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kumimoji="0" lang="es-ES_tradnl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TRABAJO: MÓDULO DE BIOLOGÍA (REPRODUCCIÓN, DIVISIÓN CELULAR Y FECUNDACIÓN).</a:t>
            </a: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FACILITADOR: MAGTER. ISRAEL ARCÍA CÁCERES.</a:t>
            </a: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kumimoji="0" lang="es-ES_tradnl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PRESENTADO POR: LIC. EDWARD NORORI.	4-282-560.</a:t>
            </a: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		LICDA. KETSY CUBILLA.  4-217-509.</a:t>
            </a:r>
            <a:endParaRPr kumimoji="0" lang="es-P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kumimoji="0" lang="es-ES_tradnl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lang="es-ES_tradnl" sz="1600" b="1" dirty="0"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lang="es-ES_tradnl" sz="1600" b="1" smtClean="0">
                <a:latin typeface="Verdana" pitchFamily="34" charset="0"/>
                <a:ea typeface="Calibri" pitchFamily="34" charset="0"/>
                <a:cs typeface="Times New Roman" pitchFamily="18" charset="0"/>
              </a:rPr>
              <a:t>22</a:t>
            </a:r>
            <a:r>
              <a:rPr kumimoji="0" lang="es-ES_tradnl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_tradnl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DE MARZO DE 2009.</a:t>
            </a: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endParaRPr kumimoji="0" lang="es-ES_tradnl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2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2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12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12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2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12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12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126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12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126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126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126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1126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1126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</TotalTime>
  <Words>56</Words>
  <Application>Microsoft Office PowerPoint</Application>
  <PresentationFormat>Presentación en pantalla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NORORI</dc:creator>
  <cp:lastModifiedBy>NORORI</cp:lastModifiedBy>
  <cp:revision>4</cp:revision>
  <dcterms:created xsi:type="dcterms:W3CDTF">2009-03-20T03:09:04Z</dcterms:created>
  <dcterms:modified xsi:type="dcterms:W3CDTF">2009-03-20T05:06:14Z</dcterms:modified>
</cp:coreProperties>
</file>