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52" r:id="rId1"/>
  </p:sldMasterIdLst>
  <p:sldIdLst>
    <p:sldId id="256" r:id="rId2"/>
    <p:sldId id="257" r:id="rId3"/>
    <p:sldId id="258" r:id="rId4"/>
    <p:sldId id="259" r:id="rId5"/>
  </p:sldIdLst>
  <p:sldSz cx="9144000" cy="6858000" type="screen4x3"/>
  <p:notesSz cx="6858000" cy="9144000"/>
  <p:defaultTextStyle>
    <a:defPPr>
      <a:defRPr lang="es-P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9" d="100"/>
          <a:sy n="69" d="100"/>
        </p:scale>
        <p:origin x="-546"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bg>
      <p:bgRef idx="1002">
        <a:schemeClr val="bg2"/>
      </p:bgRef>
    </p:bg>
    <p:spTree>
      <p:nvGrpSpPr>
        <p:cNvPr id="1" name=""/>
        <p:cNvGrpSpPr/>
        <p:nvPr/>
      </p:nvGrpSpPr>
      <p:grpSpPr>
        <a:xfrm>
          <a:off x="0" y="0"/>
          <a:ext cx="0" cy="0"/>
          <a:chOff x="0" y="0"/>
          <a:chExt cx="0" cy="0"/>
        </a:xfrm>
      </p:grpSpPr>
      <p:sp>
        <p:nvSpPr>
          <p:cNvPr id="9" name="8 Título"/>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17" name="16 Subtítulo"/>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30" name="29 Marcador de fecha"/>
          <p:cNvSpPr>
            <a:spLocks noGrp="1"/>
          </p:cNvSpPr>
          <p:nvPr>
            <p:ph type="dt" sz="half" idx="10"/>
          </p:nvPr>
        </p:nvSpPr>
        <p:spPr/>
        <p:txBody>
          <a:bodyPr/>
          <a:lstStyle/>
          <a:p>
            <a:fld id="{8283F215-D471-4B6A-BCCA-90AE1D629F49}" type="datetimeFigureOut">
              <a:rPr lang="es-PA" smtClean="0"/>
              <a:t>03/19/2009</a:t>
            </a:fld>
            <a:endParaRPr lang="es-PA"/>
          </a:p>
        </p:txBody>
      </p:sp>
      <p:sp>
        <p:nvSpPr>
          <p:cNvPr id="19" name="18 Marcador de pie de página"/>
          <p:cNvSpPr>
            <a:spLocks noGrp="1"/>
          </p:cNvSpPr>
          <p:nvPr>
            <p:ph type="ftr" sz="quarter" idx="11"/>
          </p:nvPr>
        </p:nvSpPr>
        <p:spPr/>
        <p:txBody>
          <a:bodyPr/>
          <a:lstStyle/>
          <a:p>
            <a:endParaRPr lang="es-PA"/>
          </a:p>
        </p:txBody>
      </p:sp>
      <p:sp>
        <p:nvSpPr>
          <p:cNvPr id="27" name="26 Marcador de número de diapositiva"/>
          <p:cNvSpPr>
            <a:spLocks noGrp="1"/>
          </p:cNvSpPr>
          <p:nvPr>
            <p:ph type="sldNum" sz="quarter" idx="12"/>
          </p:nvPr>
        </p:nvSpPr>
        <p:spPr/>
        <p:txBody>
          <a:bodyPr/>
          <a:lstStyle/>
          <a:p>
            <a:fld id="{A0546C6C-3610-4581-9C6A-1C94616989E3}" type="slidenum">
              <a:rPr lang="es-PA" smtClean="0"/>
              <a:t>‹Nº›</a:t>
            </a:fld>
            <a:endParaRPr lang="es-PA"/>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8283F215-D471-4B6A-BCCA-90AE1D629F49}" type="datetimeFigureOut">
              <a:rPr lang="es-PA" smtClean="0"/>
              <a:t>03/19/2009</a:t>
            </a:fld>
            <a:endParaRPr lang="es-PA"/>
          </a:p>
        </p:txBody>
      </p:sp>
      <p:sp>
        <p:nvSpPr>
          <p:cNvPr id="5" name="4 Marcador de pie de página"/>
          <p:cNvSpPr>
            <a:spLocks noGrp="1"/>
          </p:cNvSpPr>
          <p:nvPr>
            <p:ph type="ftr" sz="quarter" idx="11"/>
          </p:nvPr>
        </p:nvSpPr>
        <p:spPr/>
        <p:txBody>
          <a:bodyPr/>
          <a:lstStyle/>
          <a:p>
            <a:endParaRPr lang="es-PA"/>
          </a:p>
        </p:txBody>
      </p:sp>
      <p:sp>
        <p:nvSpPr>
          <p:cNvPr id="6" name="5 Marcador de número de diapositiva"/>
          <p:cNvSpPr>
            <a:spLocks noGrp="1"/>
          </p:cNvSpPr>
          <p:nvPr>
            <p:ph type="sldNum" sz="quarter" idx="12"/>
          </p:nvPr>
        </p:nvSpPr>
        <p:spPr/>
        <p:txBody>
          <a:bodyPr/>
          <a:lstStyle/>
          <a:p>
            <a:fld id="{A0546C6C-3610-4581-9C6A-1C94616989E3}" type="slidenum">
              <a:rPr lang="es-PA" smtClean="0"/>
              <a:t>‹Nº›</a:t>
            </a:fld>
            <a:endParaRPr lang="es-P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914401"/>
            <a:ext cx="2057400" cy="5211763"/>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914401"/>
            <a:ext cx="6019800" cy="5211763"/>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8283F215-D471-4B6A-BCCA-90AE1D629F49}" type="datetimeFigureOut">
              <a:rPr lang="es-PA" smtClean="0"/>
              <a:t>03/19/2009</a:t>
            </a:fld>
            <a:endParaRPr lang="es-PA"/>
          </a:p>
        </p:txBody>
      </p:sp>
      <p:sp>
        <p:nvSpPr>
          <p:cNvPr id="5" name="4 Marcador de pie de página"/>
          <p:cNvSpPr>
            <a:spLocks noGrp="1"/>
          </p:cNvSpPr>
          <p:nvPr>
            <p:ph type="ftr" sz="quarter" idx="11"/>
          </p:nvPr>
        </p:nvSpPr>
        <p:spPr/>
        <p:txBody>
          <a:bodyPr/>
          <a:lstStyle/>
          <a:p>
            <a:endParaRPr lang="es-PA"/>
          </a:p>
        </p:txBody>
      </p:sp>
      <p:sp>
        <p:nvSpPr>
          <p:cNvPr id="6" name="5 Marcador de número de diapositiva"/>
          <p:cNvSpPr>
            <a:spLocks noGrp="1"/>
          </p:cNvSpPr>
          <p:nvPr>
            <p:ph type="sldNum" sz="quarter" idx="12"/>
          </p:nvPr>
        </p:nvSpPr>
        <p:spPr/>
        <p:txBody>
          <a:bodyPr/>
          <a:lstStyle/>
          <a:p>
            <a:fld id="{A0546C6C-3610-4581-9C6A-1C94616989E3}" type="slidenum">
              <a:rPr lang="es-PA" smtClean="0"/>
              <a:t>‹Nº›</a:t>
            </a:fld>
            <a:endParaRPr lang="es-P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8283F215-D471-4B6A-BCCA-90AE1D629F49}" type="datetimeFigureOut">
              <a:rPr lang="es-PA" smtClean="0"/>
              <a:t>03/19/2009</a:t>
            </a:fld>
            <a:endParaRPr lang="es-PA"/>
          </a:p>
        </p:txBody>
      </p:sp>
      <p:sp>
        <p:nvSpPr>
          <p:cNvPr id="5" name="4 Marcador de pie de página"/>
          <p:cNvSpPr>
            <a:spLocks noGrp="1"/>
          </p:cNvSpPr>
          <p:nvPr>
            <p:ph type="ftr" sz="quarter" idx="11"/>
          </p:nvPr>
        </p:nvSpPr>
        <p:spPr/>
        <p:txBody>
          <a:bodyPr/>
          <a:lstStyle/>
          <a:p>
            <a:endParaRPr lang="es-PA"/>
          </a:p>
        </p:txBody>
      </p:sp>
      <p:sp>
        <p:nvSpPr>
          <p:cNvPr id="6" name="5 Marcador de número de diapositiva"/>
          <p:cNvSpPr>
            <a:spLocks noGrp="1"/>
          </p:cNvSpPr>
          <p:nvPr>
            <p:ph type="sldNum" sz="quarter" idx="12"/>
          </p:nvPr>
        </p:nvSpPr>
        <p:spPr/>
        <p:txBody>
          <a:bodyPr/>
          <a:lstStyle/>
          <a:p>
            <a:fld id="{A0546C6C-3610-4581-9C6A-1C94616989E3}" type="slidenum">
              <a:rPr lang="es-PA" smtClean="0"/>
              <a:t>‹Nº›</a:t>
            </a:fld>
            <a:endParaRPr lang="es-P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2">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p>
            <a:fld id="{8283F215-D471-4B6A-BCCA-90AE1D629F49}" type="datetimeFigureOut">
              <a:rPr lang="es-PA" smtClean="0"/>
              <a:t>03/19/2009</a:t>
            </a:fld>
            <a:endParaRPr lang="es-PA"/>
          </a:p>
        </p:txBody>
      </p:sp>
      <p:sp>
        <p:nvSpPr>
          <p:cNvPr id="5" name="4 Marcador de pie de página"/>
          <p:cNvSpPr>
            <a:spLocks noGrp="1"/>
          </p:cNvSpPr>
          <p:nvPr>
            <p:ph type="ftr" sz="quarter" idx="11"/>
          </p:nvPr>
        </p:nvSpPr>
        <p:spPr/>
        <p:txBody>
          <a:bodyPr/>
          <a:lstStyle/>
          <a:p>
            <a:endParaRPr lang="es-PA"/>
          </a:p>
        </p:txBody>
      </p:sp>
      <p:sp>
        <p:nvSpPr>
          <p:cNvPr id="6" name="5 Marcador de número de diapositiva"/>
          <p:cNvSpPr>
            <a:spLocks noGrp="1"/>
          </p:cNvSpPr>
          <p:nvPr>
            <p:ph type="sldNum" sz="quarter" idx="12"/>
          </p:nvPr>
        </p:nvSpPr>
        <p:spPr/>
        <p:txBody>
          <a:bodyPr/>
          <a:lstStyle/>
          <a:p>
            <a:fld id="{A0546C6C-3610-4581-9C6A-1C94616989E3}" type="slidenum">
              <a:rPr lang="es-PA" smtClean="0"/>
              <a:t>‹Nº›</a:t>
            </a:fld>
            <a:endParaRPr lang="es-PA"/>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1143000"/>
          </a:xfrm>
        </p:spPr>
        <p:txBody>
          <a:bodyPr/>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8283F215-D471-4B6A-BCCA-90AE1D629F49}" type="datetimeFigureOut">
              <a:rPr lang="es-PA" smtClean="0"/>
              <a:t>03/19/2009</a:t>
            </a:fld>
            <a:endParaRPr lang="es-PA"/>
          </a:p>
        </p:txBody>
      </p:sp>
      <p:sp>
        <p:nvSpPr>
          <p:cNvPr id="6" name="5 Marcador de pie de página"/>
          <p:cNvSpPr>
            <a:spLocks noGrp="1"/>
          </p:cNvSpPr>
          <p:nvPr>
            <p:ph type="ftr" sz="quarter" idx="11"/>
          </p:nvPr>
        </p:nvSpPr>
        <p:spPr/>
        <p:txBody>
          <a:bodyPr/>
          <a:lstStyle/>
          <a:p>
            <a:endParaRPr lang="es-PA"/>
          </a:p>
        </p:txBody>
      </p:sp>
      <p:sp>
        <p:nvSpPr>
          <p:cNvPr id="7" name="6 Marcador de número de diapositiva"/>
          <p:cNvSpPr>
            <a:spLocks noGrp="1"/>
          </p:cNvSpPr>
          <p:nvPr>
            <p:ph type="sldNum" sz="quarter" idx="12"/>
          </p:nvPr>
        </p:nvSpPr>
        <p:spPr/>
        <p:txBody>
          <a:bodyPr/>
          <a:lstStyle/>
          <a:p>
            <a:fld id="{A0546C6C-3610-4581-9C6A-1C94616989E3}" type="slidenum">
              <a:rPr lang="es-PA" smtClean="0"/>
              <a:t>‹Nº›</a:t>
            </a:fld>
            <a:endParaRPr lang="es-P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1143000"/>
          </a:xfrm>
        </p:spPr>
        <p:txBody>
          <a:bodyPr tIns="45720" anchor="b"/>
          <a:lstStyle>
            <a:lvl1pPr>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p>
            <a:fld id="{8283F215-D471-4B6A-BCCA-90AE1D629F49}" type="datetimeFigureOut">
              <a:rPr lang="es-PA" smtClean="0"/>
              <a:t>03/19/2009</a:t>
            </a:fld>
            <a:endParaRPr lang="es-PA"/>
          </a:p>
        </p:txBody>
      </p:sp>
      <p:sp>
        <p:nvSpPr>
          <p:cNvPr id="8" name="7 Marcador de pie de página"/>
          <p:cNvSpPr>
            <a:spLocks noGrp="1"/>
          </p:cNvSpPr>
          <p:nvPr>
            <p:ph type="ftr" sz="quarter" idx="11"/>
          </p:nvPr>
        </p:nvSpPr>
        <p:spPr/>
        <p:txBody>
          <a:bodyPr/>
          <a:lstStyle/>
          <a:p>
            <a:endParaRPr lang="es-PA"/>
          </a:p>
        </p:txBody>
      </p:sp>
      <p:sp>
        <p:nvSpPr>
          <p:cNvPr id="9" name="8 Marcador de número de diapositiva"/>
          <p:cNvSpPr>
            <a:spLocks noGrp="1"/>
          </p:cNvSpPr>
          <p:nvPr>
            <p:ph type="sldNum" sz="quarter" idx="12"/>
          </p:nvPr>
        </p:nvSpPr>
        <p:spPr/>
        <p:txBody>
          <a:bodyPr/>
          <a:lstStyle/>
          <a:p>
            <a:fld id="{A0546C6C-3610-4581-9C6A-1C94616989E3}" type="slidenum">
              <a:rPr lang="es-PA" smtClean="0"/>
              <a:t>‹Nº›</a:t>
            </a:fld>
            <a:endParaRPr lang="es-P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8283F215-D471-4B6A-BCCA-90AE1D629F49}" type="datetimeFigureOut">
              <a:rPr lang="es-PA" smtClean="0"/>
              <a:t>03/19/2009</a:t>
            </a:fld>
            <a:endParaRPr lang="es-PA"/>
          </a:p>
        </p:txBody>
      </p:sp>
      <p:sp>
        <p:nvSpPr>
          <p:cNvPr id="4" name="3 Marcador de pie de página"/>
          <p:cNvSpPr>
            <a:spLocks noGrp="1"/>
          </p:cNvSpPr>
          <p:nvPr>
            <p:ph type="ftr" sz="quarter" idx="11"/>
          </p:nvPr>
        </p:nvSpPr>
        <p:spPr/>
        <p:txBody>
          <a:bodyPr/>
          <a:lstStyle/>
          <a:p>
            <a:endParaRPr lang="es-PA"/>
          </a:p>
        </p:txBody>
      </p:sp>
      <p:sp>
        <p:nvSpPr>
          <p:cNvPr id="5" name="4 Marcador de número de diapositiva"/>
          <p:cNvSpPr>
            <a:spLocks noGrp="1"/>
          </p:cNvSpPr>
          <p:nvPr>
            <p:ph type="sldNum" sz="quarter" idx="12"/>
          </p:nvPr>
        </p:nvSpPr>
        <p:spPr/>
        <p:txBody>
          <a:bodyPr/>
          <a:lstStyle/>
          <a:p>
            <a:fld id="{A0546C6C-3610-4581-9C6A-1C94616989E3}" type="slidenum">
              <a:rPr lang="es-PA" smtClean="0"/>
              <a:t>‹Nº›</a:t>
            </a:fld>
            <a:endParaRPr lang="es-P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8283F215-D471-4B6A-BCCA-90AE1D629F49}" type="datetimeFigureOut">
              <a:rPr lang="es-PA" smtClean="0"/>
              <a:t>03/19/2009</a:t>
            </a:fld>
            <a:endParaRPr lang="es-PA"/>
          </a:p>
        </p:txBody>
      </p:sp>
      <p:sp>
        <p:nvSpPr>
          <p:cNvPr id="3" name="2 Marcador de pie de página"/>
          <p:cNvSpPr>
            <a:spLocks noGrp="1"/>
          </p:cNvSpPr>
          <p:nvPr>
            <p:ph type="ftr" sz="quarter" idx="11"/>
          </p:nvPr>
        </p:nvSpPr>
        <p:spPr/>
        <p:txBody>
          <a:bodyPr/>
          <a:lstStyle/>
          <a:p>
            <a:endParaRPr lang="es-PA"/>
          </a:p>
        </p:txBody>
      </p:sp>
      <p:sp>
        <p:nvSpPr>
          <p:cNvPr id="4" name="3 Marcador de número de diapositiva"/>
          <p:cNvSpPr>
            <a:spLocks noGrp="1"/>
          </p:cNvSpPr>
          <p:nvPr>
            <p:ph type="sldNum" sz="quarter" idx="12"/>
          </p:nvPr>
        </p:nvSpPr>
        <p:spPr/>
        <p:txBody>
          <a:bodyPr/>
          <a:lstStyle/>
          <a:p>
            <a:fld id="{A0546C6C-3610-4581-9C6A-1C94616989E3}" type="slidenum">
              <a:rPr lang="es-PA" smtClean="0"/>
              <a:t>‹Nº›</a:t>
            </a:fld>
            <a:endParaRPr lang="es-P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8283F215-D471-4B6A-BCCA-90AE1D629F49}" type="datetimeFigureOut">
              <a:rPr lang="es-PA" smtClean="0"/>
              <a:t>03/19/2009</a:t>
            </a:fld>
            <a:endParaRPr lang="es-PA"/>
          </a:p>
        </p:txBody>
      </p:sp>
      <p:sp>
        <p:nvSpPr>
          <p:cNvPr id="6" name="5 Marcador de pie de página"/>
          <p:cNvSpPr>
            <a:spLocks noGrp="1"/>
          </p:cNvSpPr>
          <p:nvPr>
            <p:ph type="ftr" sz="quarter" idx="11"/>
          </p:nvPr>
        </p:nvSpPr>
        <p:spPr/>
        <p:txBody>
          <a:bodyPr/>
          <a:lstStyle/>
          <a:p>
            <a:endParaRPr lang="es-PA"/>
          </a:p>
        </p:txBody>
      </p:sp>
      <p:sp>
        <p:nvSpPr>
          <p:cNvPr id="7" name="6 Marcador de número de diapositiva"/>
          <p:cNvSpPr>
            <a:spLocks noGrp="1"/>
          </p:cNvSpPr>
          <p:nvPr>
            <p:ph type="sldNum" sz="quarter" idx="12"/>
          </p:nvPr>
        </p:nvSpPr>
        <p:spPr/>
        <p:txBody>
          <a:bodyPr/>
          <a:lstStyle/>
          <a:p>
            <a:fld id="{A0546C6C-3610-4581-9C6A-1C94616989E3}" type="slidenum">
              <a:rPr lang="es-PA" smtClean="0"/>
              <a:t>‹Nº›</a:t>
            </a:fld>
            <a:endParaRPr lang="es-P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9" name="8 Recortar y redondear rectángulo de esquina sencilla"/>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Triángulo rectángulo"/>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Título"/>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s-ES" smtClean="0"/>
              <a:t>Haga clic para modificar el estilo de título del patrón</a:t>
            </a:r>
            <a:endParaRPr kumimoji="0" lang="en-US"/>
          </a:p>
        </p:txBody>
      </p:sp>
      <p:sp>
        <p:nvSpPr>
          <p:cNvPr id="4" name="3 Marcador de texto"/>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p:txBody>
          <a:bodyPr/>
          <a:lstStyle/>
          <a:p>
            <a:fld id="{8283F215-D471-4B6A-BCCA-90AE1D629F49}" type="datetimeFigureOut">
              <a:rPr lang="es-PA" smtClean="0"/>
              <a:t>03/19/2009</a:t>
            </a:fld>
            <a:endParaRPr lang="es-PA"/>
          </a:p>
        </p:txBody>
      </p:sp>
      <p:sp>
        <p:nvSpPr>
          <p:cNvPr id="6" name="5 Marcador de pie de página"/>
          <p:cNvSpPr>
            <a:spLocks noGrp="1"/>
          </p:cNvSpPr>
          <p:nvPr>
            <p:ph type="ftr" sz="quarter" idx="11"/>
          </p:nvPr>
        </p:nvSpPr>
        <p:spPr/>
        <p:txBody>
          <a:bodyPr/>
          <a:lstStyle/>
          <a:p>
            <a:endParaRPr lang="es-PA"/>
          </a:p>
        </p:txBody>
      </p:sp>
      <p:sp>
        <p:nvSpPr>
          <p:cNvPr id="7" name="6 Marcador de número de diapositiva"/>
          <p:cNvSpPr>
            <a:spLocks noGrp="1"/>
          </p:cNvSpPr>
          <p:nvPr>
            <p:ph type="sldNum" sz="quarter" idx="12"/>
          </p:nvPr>
        </p:nvSpPr>
        <p:spPr>
          <a:xfrm>
            <a:off x="8077200" y="6356350"/>
            <a:ext cx="609600" cy="365125"/>
          </a:xfrm>
        </p:spPr>
        <p:txBody>
          <a:bodyPr/>
          <a:lstStyle/>
          <a:p>
            <a:fld id="{A0546C6C-3610-4581-9C6A-1C94616989E3}" type="slidenum">
              <a:rPr lang="es-PA" smtClean="0"/>
              <a:t>‹Nº›</a:t>
            </a:fld>
            <a:endParaRPr lang="es-PA"/>
          </a:p>
        </p:txBody>
      </p:sp>
      <p:sp>
        <p:nvSpPr>
          <p:cNvPr id="3" name="2 Marcador de posición de imagen"/>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s-ES" smtClean="0"/>
              <a:t>Haga clic en el icono para agregar una imagen</a:t>
            </a:r>
            <a:endParaRPr kumimoji="0" lang="en-US" dirty="0"/>
          </a:p>
        </p:txBody>
      </p:sp>
      <p:sp>
        <p:nvSpPr>
          <p:cNvPr id="10" name="9 Forma libre"/>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Forma libre"/>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Forma libre"/>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Forma libre"/>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Marcador de título"/>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s-ES" smtClean="0"/>
              <a:t>Haga clic para modificar el estilo de título del patrón</a:t>
            </a:r>
            <a:endParaRPr kumimoji="0" lang="en-US"/>
          </a:p>
        </p:txBody>
      </p:sp>
      <p:sp>
        <p:nvSpPr>
          <p:cNvPr id="30" name="29 Marcador de texto"/>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0" name="9 Marcador de fecha"/>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8283F215-D471-4B6A-BCCA-90AE1D629F49}" type="datetimeFigureOut">
              <a:rPr lang="es-PA" smtClean="0"/>
              <a:t>03/19/2009</a:t>
            </a:fld>
            <a:endParaRPr lang="es-PA"/>
          </a:p>
        </p:txBody>
      </p:sp>
      <p:sp>
        <p:nvSpPr>
          <p:cNvPr id="22" name="21 Marcador de pie de página"/>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s-PA"/>
          </a:p>
        </p:txBody>
      </p:sp>
      <p:sp>
        <p:nvSpPr>
          <p:cNvPr id="18" name="17 Marcador de número de diapositiva"/>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A0546C6C-3610-4581-9C6A-1C94616989E3}" type="slidenum">
              <a:rPr lang="es-PA" smtClean="0"/>
              <a:t>‹Nº›</a:t>
            </a:fld>
            <a:endParaRPr lang="es-PA"/>
          </a:p>
        </p:txBody>
      </p:sp>
      <p:grpSp>
        <p:nvGrpSpPr>
          <p:cNvPr id="2" name="1 Grupo"/>
          <p:cNvGrpSpPr/>
          <p:nvPr/>
        </p:nvGrpSpPr>
        <p:grpSpPr>
          <a:xfrm>
            <a:off x="-19017" y="202408"/>
            <a:ext cx="9180548" cy="649224"/>
            <a:chOff x="-19045" y="216550"/>
            <a:chExt cx="9180548" cy="649224"/>
          </a:xfrm>
        </p:grpSpPr>
        <p:sp>
          <p:nvSpPr>
            <p:cNvPr id="12" name="11 Forma libre"/>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Forma libre"/>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1"/>
          <p:cNvSpPr>
            <a:spLocks noChangeArrowheads="1"/>
          </p:cNvSpPr>
          <p:nvPr/>
        </p:nvSpPr>
        <p:spPr bwMode="auto">
          <a:xfrm>
            <a:off x="0" y="0"/>
            <a:ext cx="9144000" cy="618630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49263" algn="ctr" defTabSz="914400" rtl="0" eaLnBrk="1" fontAlgn="base" latinLnBrk="0" hangingPunct="1">
              <a:lnSpc>
                <a:spcPct val="100000"/>
              </a:lnSpc>
              <a:spcBef>
                <a:spcPct val="0"/>
              </a:spcBef>
              <a:spcAft>
                <a:spcPct val="0"/>
              </a:spcAft>
              <a:buClrTx/>
              <a:buSzTx/>
              <a:buFontTx/>
              <a:buNone/>
              <a:tabLst>
                <a:tab pos="1828800" algn="l"/>
              </a:tabLst>
            </a:pPr>
            <a:endParaRPr kumimoji="0" lang="es-ES_tradnl" sz="1200" b="1" i="0" u="none" strike="noStrike" cap="none" normalizeH="0" baseline="0" dirty="0" smtClean="0">
              <a:ln>
                <a:noFill/>
              </a:ln>
              <a:solidFill>
                <a:schemeClr val="tx1"/>
              </a:solidFill>
              <a:effectLst/>
              <a:latin typeface="Verdana" pitchFamily="34" charset="0"/>
              <a:ea typeface="Calibri" pitchFamily="34" charset="0"/>
              <a:cs typeface="Times New Roman" pitchFamily="18" charset="0"/>
            </a:endParaRPr>
          </a:p>
          <a:p>
            <a:pPr marL="0" marR="0" lvl="0" indent="449263" algn="ctr" defTabSz="914400" rtl="0" eaLnBrk="1" fontAlgn="base" latinLnBrk="0" hangingPunct="1">
              <a:lnSpc>
                <a:spcPct val="100000"/>
              </a:lnSpc>
              <a:spcBef>
                <a:spcPct val="0"/>
              </a:spcBef>
              <a:spcAft>
                <a:spcPct val="0"/>
              </a:spcAft>
              <a:buClrTx/>
              <a:buSzTx/>
              <a:buFontTx/>
              <a:buNone/>
              <a:tabLst>
                <a:tab pos="1828800" algn="l"/>
              </a:tabLst>
            </a:pPr>
            <a:endParaRPr lang="es-ES_tradnl" sz="1200" b="1" dirty="0">
              <a:latin typeface="Verdana" pitchFamily="34" charset="0"/>
              <a:ea typeface="Calibri" pitchFamily="34" charset="0"/>
              <a:cs typeface="Times New Roman" pitchFamily="18" charset="0"/>
            </a:endParaRPr>
          </a:p>
          <a:p>
            <a:pPr marL="0" marR="0" lvl="0" indent="449263" algn="ctr" defTabSz="914400" rtl="0" eaLnBrk="1" fontAlgn="base" latinLnBrk="0" hangingPunct="1">
              <a:lnSpc>
                <a:spcPct val="100000"/>
              </a:lnSpc>
              <a:spcBef>
                <a:spcPct val="0"/>
              </a:spcBef>
              <a:spcAft>
                <a:spcPct val="0"/>
              </a:spcAft>
              <a:buClrTx/>
              <a:buSzTx/>
              <a:buFontTx/>
              <a:buNone/>
              <a:tabLst>
                <a:tab pos="1828800" algn="l"/>
              </a:tabLst>
            </a:pPr>
            <a:endParaRPr kumimoji="0" lang="es-ES_tradnl" sz="1200" b="1" i="0" u="none" strike="noStrike" cap="none" normalizeH="0" baseline="0" dirty="0" smtClean="0">
              <a:ln>
                <a:noFill/>
              </a:ln>
              <a:solidFill>
                <a:schemeClr val="tx1"/>
              </a:solidFill>
              <a:effectLst/>
              <a:latin typeface="Verdana" pitchFamily="34" charset="0"/>
              <a:ea typeface="Calibri" pitchFamily="34" charset="0"/>
              <a:cs typeface="Times New Roman" pitchFamily="18" charset="0"/>
            </a:endParaRPr>
          </a:p>
          <a:p>
            <a:pPr marL="0" marR="0" lvl="0" indent="449263" algn="ctr" defTabSz="914400" rtl="0" eaLnBrk="1" fontAlgn="base" latinLnBrk="0" hangingPunct="1">
              <a:lnSpc>
                <a:spcPct val="100000"/>
              </a:lnSpc>
              <a:spcBef>
                <a:spcPct val="0"/>
              </a:spcBef>
              <a:spcAft>
                <a:spcPct val="0"/>
              </a:spcAft>
              <a:buClrTx/>
              <a:buSzTx/>
              <a:buFontTx/>
              <a:buNone/>
              <a:tabLst>
                <a:tab pos="1828800" algn="l"/>
              </a:tabLst>
            </a:pPr>
            <a:endParaRPr lang="es-ES_tradnl" sz="1200" b="1" dirty="0">
              <a:latin typeface="Verdana" pitchFamily="34" charset="0"/>
              <a:ea typeface="Calibri" pitchFamily="34" charset="0"/>
              <a:cs typeface="Times New Roman" pitchFamily="18" charset="0"/>
            </a:endParaRPr>
          </a:p>
          <a:p>
            <a:pPr marL="0" marR="0" lvl="0" indent="449263" algn="ctr" defTabSz="914400" rtl="0" eaLnBrk="1" fontAlgn="base" latinLnBrk="0" hangingPunct="1">
              <a:lnSpc>
                <a:spcPct val="100000"/>
              </a:lnSpc>
              <a:spcBef>
                <a:spcPct val="0"/>
              </a:spcBef>
              <a:spcAft>
                <a:spcPct val="0"/>
              </a:spcAft>
              <a:buClrTx/>
              <a:buSzTx/>
              <a:buFontTx/>
              <a:buNone/>
              <a:tabLst>
                <a:tab pos="1828800" algn="l"/>
              </a:tabLst>
            </a:pPr>
            <a:endParaRPr kumimoji="0" lang="es-ES_tradnl" sz="1200" b="1" i="0" u="none" strike="noStrike" cap="none" normalizeH="0" baseline="0" dirty="0" smtClean="0">
              <a:ln>
                <a:noFill/>
              </a:ln>
              <a:solidFill>
                <a:schemeClr val="tx1"/>
              </a:solidFill>
              <a:effectLst/>
              <a:latin typeface="Verdana" pitchFamily="34" charset="0"/>
              <a:ea typeface="Calibri" pitchFamily="34" charset="0"/>
              <a:cs typeface="Times New Roman" pitchFamily="18" charset="0"/>
            </a:endParaRPr>
          </a:p>
          <a:p>
            <a:pPr marL="0" marR="0" lvl="0" indent="449263" algn="ctr" defTabSz="914400" rtl="0" eaLnBrk="1" fontAlgn="base" latinLnBrk="0" hangingPunct="1">
              <a:lnSpc>
                <a:spcPct val="100000"/>
              </a:lnSpc>
              <a:spcBef>
                <a:spcPct val="0"/>
              </a:spcBef>
              <a:spcAft>
                <a:spcPct val="0"/>
              </a:spcAft>
              <a:buClrTx/>
              <a:buSzTx/>
              <a:buFontTx/>
              <a:buNone/>
              <a:tabLst>
                <a:tab pos="1828800" algn="l"/>
              </a:tabLst>
            </a:pPr>
            <a:r>
              <a:rPr kumimoji="0" lang="es-ES_tradnl" sz="1600" b="1" i="0" u="none" strike="noStrike" cap="none" normalizeH="0" baseline="0" dirty="0" smtClean="0">
                <a:ln>
                  <a:noFill/>
                </a:ln>
                <a:solidFill>
                  <a:schemeClr val="tx1"/>
                </a:solidFill>
                <a:effectLst/>
                <a:latin typeface="Verdana" pitchFamily="34" charset="0"/>
                <a:ea typeface="Calibri" pitchFamily="34" charset="0"/>
                <a:cs typeface="Times New Roman" pitchFamily="18" charset="0"/>
              </a:rPr>
              <a:t>REPÚBLICA DE PANAMÁ</a:t>
            </a:r>
            <a:endParaRPr kumimoji="0" lang="es-PA" sz="1600" b="1" i="0" u="none" strike="noStrike" cap="none" normalizeH="0" baseline="0" dirty="0" smtClean="0">
              <a:ln>
                <a:noFill/>
              </a:ln>
              <a:solidFill>
                <a:schemeClr val="tx1"/>
              </a:solidFill>
              <a:effectLst/>
              <a:latin typeface="Verdana" pitchFamily="34" charset="0"/>
            </a:endParaRPr>
          </a:p>
          <a:p>
            <a:pPr marL="0" marR="0" lvl="0" indent="449263" algn="ctr" defTabSz="914400" rtl="0" eaLnBrk="0" fontAlgn="base" latinLnBrk="0" hangingPunct="0">
              <a:lnSpc>
                <a:spcPct val="100000"/>
              </a:lnSpc>
              <a:spcBef>
                <a:spcPct val="0"/>
              </a:spcBef>
              <a:spcAft>
                <a:spcPct val="0"/>
              </a:spcAft>
              <a:buClrTx/>
              <a:buSzTx/>
              <a:buFontTx/>
              <a:buNone/>
              <a:tabLst>
                <a:tab pos="1828800" algn="l"/>
              </a:tabLst>
            </a:pPr>
            <a:r>
              <a:rPr kumimoji="0" lang="es-ES_tradnl" sz="1600" b="1" i="0" u="none" strike="noStrike" cap="none" normalizeH="0" baseline="0" dirty="0" smtClean="0">
                <a:ln>
                  <a:noFill/>
                </a:ln>
                <a:solidFill>
                  <a:schemeClr val="tx1"/>
                </a:solidFill>
                <a:effectLst/>
                <a:latin typeface="Verdana" pitchFamily="34" charset="0"/>
                <a:ea typeface="Calibri" pitchFamily="34" charset="0"/>
                <a:cs typeface="Times New Roman" pitchFamily="18" charset="0"/>
              </a:rPr>
              <a:t>UNIVERSIDAD DE CARTAGO</a:t>
            </a:r>
            <a:endParaRPr kumimoji="0" lang="es-PA" sz="1600" b="1" i="0" u="none" strike="noStrike" cap="none" normalizeH="0" baseline="0" dirty="0" smtClean="0">
              <a:ln>
                <a:noFill/>
              </a:ln>
              <a:solidFill>
                <a:schemeClr val="tx1"/>
              </a:solidFill>
              <a:effectLst/>
              <a:latin typeface="Verdana" pitchFamily="34" charset="0"/>
            </a:endParaRPr>
          </a:p>
          <a:p>
            <a:pPr marL="0" marR="0" lvl="0" indent="449263" algn="ctr" defTabSz="914400" rtl="0" eaLnBrk="0" fontAlgn="base" latinLnBrk="0" hangingPunct="0">
              <a:lnSpc>
                <a:spcPct val="100000"/>
              </a:lnSpc>
              <a:spcBef>
                <a:spcPct val="0"/>
              </a:spcBef>
              <a:spcAft>
                <a:spcPct val="0"/>
              </a:spcAft>
              <a:buClrTx/>
              <a:buSzTx/>
              <a:buFontTx/>
              <a:buNone/>
              <a:tabLst>
                <a:tab pos="1828800" algn="l"/>
              </a:tabLst>
            </a:pPr>
            <a:r>
              <a:rPr kumimoji="0" lang="es-ES_tradnl" sz="1600" b="1" i="0" u="none" strike="noStrike" cap="none" normalizeH="0" baseline="0" dirty="0" smtClean="0">
                <a:ln>
                  <a:noFill/>
                </a:ln>
                <a:solidFill>
                  <a:schemeClr val="tx1"/>
                </a:solidFill>
                <a:effectLst/>
                <a:latin typeface="Verdana" pitchFamily="34" charset="0"/>
                <a:ea typeface="Calibri" pitchFamily="34" charset="0"/>
                <a:cs typeface="Times New Roman" pitchFamily="18" charset="0"/>
              </a:rPr>
              <a:t>FACULTAD DE EDUCACIÓN</a:t>
            </a:r>
            <a:endParaRPr kumimoji="0" lang="es-PA" sz="1600" b="1" i="0" u="none" strike="noStrike" cap="none" normalizeH="0" baseline="0" dirty="0" smtClean="0">
              <a:ln>
                <a:noFill/>
              </a:ln>
              <a:solidFill>
                <a:schemeClr val="tx1"/>
              </a:solidFill>
              <a:effectLst/>
              <a:latin typeface="Verdana" pitchFamily="34" charset="0"/>
            </a:endParaRPr>
          </a:p>
          <a:p>
            <a:pPr marL="0" marR="0" lvl="0" indent="449263" algn="ctr" defTabSz="914400" rtl="0" eaLnBrk="0" fontAlgn="base" latinLnBrk="0" hangingPunct="0">
              <a:lnSpc>
                <a:spcPct val="100000"/>
              </a:lnSpc>
              <a:spcBef>
                <a:spcPct val="0"/>
              </a:spcBef>
              <a:spcAft>
                <a:spcPct val="0"/>
              </a:spcAft>
              <a:buClrTx/>
              <a:buSzTx/>
              <a:buFontTx/>
              <a:buNone/>
              <a:tabLst>
                <a:tab pos="1828800" algn="l"/>
              </a:tabLst>
            </a:pPr>
            <a:r>
              <a:rPr kumimoji="0" lang="es-ES_tradnl" sz="1600" b="1" i="0" u="none" strike="noStrike" cap="none" normalizeH="0" baseline="0" dirty="0" smtClean="0">
                <a:ln>
                  <a:noFill/>
                </a:ln>
                <a:solidFill>
                  <a:schemeClr val="tx1"/>
                </a:solidFill>
                <a:effectLst/>
                <a:latin typeface="Verdana" pitchFamily="34" charset="0"/>
                <a:ea typeface="Calibri" pitchFamily="34" charset="0"/>
                <a:cs typeface="Times New Roman" pitchFamily="18" charset="0"/>
              </a:rPr>
              <a:t>MAESTRÍA EN DOCENCIA SUPERIOR</a:t>
            </a:r>
            <a:endParaRPr kumimoji="0" lang="es-PA" sz="1600" b="1" i="0" u="none" strike="noStrike" cap="none" normalizeH="0" baseline="0" dirty="0" smtClean="0">
              <a:ln>
                <a:noFill/>
              </a:ln>
              <a:solidFill>
                <a:schemeClr val="tx1"/>
              </a:solidFill>
              <a:effectLst/>
              <a:latin typeface="Verdana" pitchFamily="34" charset="0"/>
            </a:endParaRPr>
          </a:p>
          <a:p>
            <a:pPr marL="0" marR="0" lvl="0" indent="449263" algn="ctr" defTabSz="914400" rtl="0" eaLnBrk="0" fontAlgn="base" latinLnBrk="0" hangingPunct="0">
              <a:lnSpc>
                <a:spcPct val="100000"/>
              </a:lnSpc>
              <a:spcBef>
                <a:spcPct val="0"/>
              </a:spcBef>
              <a:spcAft>
                <a:spcPct val="0"/>
              </a:spcAft>
              <a:buClrTx/>
              <a:buSzTx/>
              <a:buFontTx/>
              <a:buNone/>
              <a:tabLst>
                <a:tab pos="1828800" algn="l"/>
              </a:tabLst>
            </a:pPr>
            <a:r>
              <a:rPr kumimoji="0" lang="es-ES_tradnl" sz="1600" b="1" i="0" u="none" strike="noStrike" cap="none" normalizeH="0" baseline="0" dirty="0" smtClean="0">
                <a:ln>
                  <a:noFill/>
                </a:ln>
                <a:solidFill>
                  <a:schemeClr val="tx1"/>
                </a:solidFill>
                <a:effectLst/>
                <a:latin typeface="Verdana" pitchFamily="34" charset="0"/>
                <a:ea typeface="Calibri" pitchFamily="34" charset="0"/>
                <a:cs typeface="Times New Roman" pitchFamily="18" charset="0"/>
              </a:rPr>
              <a:t>CURSO DE DIDÁCTICA DE EDUCACIÓN SUPERIOR, ANDRAGOGÍA Y EDUCACIÓN A DISTANCIA.</a:t>
            </a:r>
          </a:p>
          <a:p>
            <a:pPr marL="0" marR="0" lvl="0" indent="449263" algn="ctr" defTabSz="914400" rtl="0" eaLnBrk="0" fontAlgn="base" latinLnBrk="0" hangingPunct="0">
              <a:lnSpc>
                <a:spcPct val="100000"/>
              </a:lnSpc>
              <a:spcBef>
                <a:spcPct val="0"/>
              </a:spcBef>
              <a:spcAft>
                <a:spcPct val="0"/>
              </a:spcAft>
              <a:buClrTx/>
              <a:buSzTx/>
              <a:buFontTx/>
              <a:buNone/>
              <a:tabLst>
                <a:tab pos="1828800" algn="l"/>
              </a:tabLst>
            </a:pPr>
            <a:endParaRPr kumimoji="0" lang="es-ES_tradnl" sz="1600" b="1" i="0" u="none" strike="noStrike" cap="none" normalizeH="0" baseline="0" dirty="0" smtClean="0">
              <a:ln>
                <a:noFill/>
              </a:ln>
              <a:solidFill>
                <a:schemeClr val="tx1"/>
              </a:solidFill>
              <a:effectLst/>
              <a:latin typeface="Verdana" pitchFamily="34" charset="0"/>
              <a:ea typeface="Calibri" pitchFamily="34" charset="0"/>
              <a:cs typeface="Times New Roman" pitchFamily="18" charset="0"/>
            </a:endParaRPr>
          </a:p>
          <a:p>
            <a:pPr marL="0" marR="0" lvl="0" indent="449263" algn="ctr" defTabSz="914400" rtl="0" eaLnBrk="0" fontAlgn="base" latinLnBrk="0" hangingPunct="0">
              <a:lnSpc>
                <a:spcPct val="100000"/>
              </a:lnSpc>
              <a:spcBef>
                <a:spcPct val="0"/>
              </a:spcBef>
              <a:spcAft>
                <a:spcPct val="0"/>
              </a:spcAft>
              <a:buClrTx/>
              <a:buSzTx/>
              <a:buFontTx/>
              <a:buNone/>
              <a:tabLst>
                <a:tab pos="1828800" algn="l"/>
              </a:tabLst>
            </a:pPr>
            <a:endParaRPr kumimoji="0" lang="es-PA" sz="1600" b="1" i="0" u="none" strike="noStrike" cap="none" normalizeH="0" baseline="0" dirty="0" smtClean="0">
              <a:ln>
                <a:noFill/>
              </a:ln>
              <a:solidFill>
                <a:schemeClr val="tx1"/>
              </a:solidFill>
              <a:effectLst/>
              <a:latin typeface="Verdana" pitchFamily="34" charset="0"/>
            </a:endParaRPr>
          </a:p>
          <a:p>
            <a:pPr marL="0" marR="0" lvl="0" indent="449263" algn="ctr" defTabSz="914400" rtl="0" eaLnBrk="0" fontAlgn="base" latinLnBrk="0" hangingPunct="0">
              <a:lnSpc>
                <a:spcPct val="100000"/>
              </a:lnSpc>
              <a:spcBef>
                <a:spcPct val="0"/>
              </a:spcBef>
              <a:spcAft>
                <a:spcPct val="0"/>
              </a:spcAft>
              <a:buClrTx/>
              <a:buSzTx/>
              <a:buFontTx/>
              <a:buNone/>
              <a:tabLst>
                <a:tab pos="1828800" algn="l"/>
              </a:tabLst>
            </a:pPr>
            <a:r>
              <a:rPr kumimoji="0" lang="es-ES_tradnl" sz="1600" b="1" i="0" u="none" strike="noStrike" cap="none" normalizeH="0" baseline="0" dirty="0" smtClean="0">
                <a:ln>
                  <a:noFill/>
                </a:ln>
                <a:solidFill>
                  <a:schemeClr val="tx1"/>
                </a:solidFill>
                <a:effectLst/>
                <a:latin typeface="Verdana" pitchFamily="34" charset="0"/>
                <a:ea typeface="Calibri" pitchFamily="34" charset="0"/>
                <a:cs typeface="Times New Roman" pitchFamily="18" charset="0"/>
              </a:rPr>
              <a:t>TRABAJO: MÓDULO DE BIOLOGÍA (REPRODUCCIÓN, DIVISIÓN CELULAR Y FECUNDACIÓN).</a:t>
            </a:r>
          </a:p>
          <a:p>
            <a:pPr marL="0" marR="0" lvl="0" indent="449263" algn="ctr" defTabSz="914400" rtl="0" eaLnBrk="0" fontAlgn="base" latinLnBrk="0" hangingPunct="0">
              <a:lnSpc>
                <a:spcPct val="100000"/>
              </a:lnSpc>
              <a:spcBef>
                <a:spcPct val="0"/>
              </a:spcBef>
              <a:spcAft>
                <a:spcPct val="0"/>
              </a:spcAft>
              <a:buClrTx/>
              <a:buSzTx/>
              <a:buFontTx/>
              <a:buNone/>
              <a:tabLst>
                <a:tab pos="1828800" algn="l"/>
              </a:tabLst>
            </a:pPr>
            <a:endParaRPr kumimoji="0" lang="es-PA" sz="1600" b="1" i="0" u="none" strike="noStrike" cap="none" normalizeH="0" baseline="0" dirty="0" smtClean="0">
              <a:ln>
                <a:noFill/>
              </a:ln>
              <a:solidFill>
                <a:schemeClr val="tx1"/>
              </a:solidFill>
              <a:effectLst/>
              <a:latin typeface="Verdana" pitchFamily="34" charset="0"/>
            </a:endParaRPr>
          </a:p>
          <a:p>
            <a:pPr marL="0" marR="0" lvl="0" indent="449263" algn="ctr" defTabSz="914400" rtl="0" eaLnBrk="0" fontAlgn="base" latinLnBrk="0" hangingPunct="0">
              <a:lnSpc>
                <a:spcPct val="100000"/>
              </a:lnSpc>
              <a:spcBef>
                <a:spcPct val="0"/>
              </a:spcBef>
              <a:spcAft>
                <a:spcPct val="0"/>
              </a:spcAft>
              <a:buClrTx/>
              <a:buSzTx/>
              <a:buFontTx/>
              <a:buNone/>
              <a:tabLst>
                <a:tab pos="1828800" algn="l"/>
              </a:tabLst>
            </a:pPr>
            <a:r>
              <a:rPr kumimoji="0" lang="es-ES_tradnl" sz="1600" b="1" i="0" u="none" strike="noStrike" cap="none" normalizeH="0" baseline="0" dirty="0" smtClean="0">
                <a:ln>
                  <a:noFill/>
                </a:ln>
                <a:solidFill>
                  <a:schemeClr val="tx1"/>
                </a:solidFill>
                <a:effectLst/>
                <a:latin typeface="Verdana" pitchFamily="34" charset="0"/>
                <a:ea typeface="Calibri" pitchFamily="34" charset="0"/>
                <a:cs typeface="Times New Roman" pitchFamily="18" charset="0"/>
              </a:rPr>
              <a:t> </a:t>
            </a:r>
            <a:endParaRPr kumimoji="0" lang="es-PA" sz="1600" b="1" i="0" u="none" strike="noStrike" cap="none" normalizeH="0" baseline="0" dirty="0" smtClean="0">
              <a:ln>
                <a:noFill/>
              </a:ln>
              <a:solidFill>
                <a:schemeClr val="tx1"/>
              </a:solidFill>
              <a:effectLst/>
              <a:latin typeface="Verdana" pitchFamily="34" charset="0"/>
            </a:endParaRPr>
          </a:p>
          <a:p>
            <a:pPr marL="0" marR="0" lvl="0" indent="449263" algn="ctr" defTabSz="914400" rtl="0" eaLnBrk="0" fontAlgn="base" latinLnBrk="0" hangingPunct="0">
              <a:lnSpc>
                <a:spcPct val="100000"/>
              </a:lnSpc>
              <a:spcBef>
                <a:spcPct val="0"/>
              </a:spcBef>
              <a:spcAft>
                <a:spcPct val="0"/>
              </a:spcAft>
              <a:buClrTx/>
              <a:buSzTx/>
              <a:buFontTx/>
              <a:buNone/>
              <a:tabLst>
                <a:tab pos="1828800" algn="l"/>
              </a:tabLst>
            </a:pPr>
            <a:r>
              <a:rPr kumimoji="0" lang="es-ES_tradnl" sz="1600" b="1" i="0" u="none" strike="noStrike" cap="none" normalizeH="0" baseline="0" dirty="0" smtClean="0">
                <a:ln>
                  <a:noFill/>
                </a:ln>
                <a:solidFill>
                  <a:schemeClr val="tx1"/>
                </a:solidFill>
                <a:effectLst/>
                <a:latin typeface="Verdana" pitchFamily="34" charset="0"/>
                <a:ea typeface="Calibri" pitchFamily="34" charset="0"/>
                <a:cs typeface="Times New Roman" pitchFamily="18" charset="0"/>
              </a:rPr>
              <a:t>FACILITADOR: MAGTER. ISRAEL ARCÍA CÁCERES.</a:t>
            </a:r>
          </a:p>
          <a:p>
            <a:pPr marL="0" marR="0" lvl="0" indent="449263" algn="ctr" defTabSz="914400" rtl="0" eaLnBrk="0" fontAlgn="base" latinLnBrk="0" hangingPunct="0">
              <a:lnSpc>
                <a:spcPct val="100000"/>
              </a:lnSpc>
              <a:spcBef>
                <a:spcPct val="0"/>
              </a:spcBef>
              <a:spcAft>
                <a:spcPct val="0"/>
              </a:spcAft>
              <a:buClrTx/>
              <a:buSzTx/>
              <a:buFontTx/>
              <a:buNone/>
              <a:tabLst>
                <a:tab pos="1828800" algn="l"/>
              </a:tabLst>
            </a:pPr>
            <a:endParaRPr kumimoji="0" lang="es-ES_tradnl" sz="1600" b="1" i="0" u="none" strike="noStrike" cap="none" normalizeH="0" baseline="0" dirty="0" smtClean="0">
              <a:ln>
                <a:noFill/>
              </a:ln>
              <a:solidFill>
                <a:schemeClr val="tx1"/>
              </a:solidFill>
              <a:effectLst/>
              <a:latin typeface="Verdana" pitchFamily="34" charset="0"/>
            </a:endParaRPr>
          </a:p>
          <a:p>
            <a:pPr marL="0" marR="0" lvl="0" indent="449263" algn="ctr" defTabSz="914400" rtl="0" eaLnBrk="0" fontAlgn="base" latinLnBrk="0" hangingPunct="0">
              <a:lnSpc>
                <a:spcPct val="100000"/>
              </a:lnSpc>
              <a:spcBef>
                <a:spcPct val="0"/>
              </a:spcBef>
              <a:spcAft>
                <a:spcPct val="0"/>
              </a:spcAft>
              <a:buClrTx/>
              <a:buSzTx/>
              <a:buFontTx/>
              <a:buNone/>
              <a:tabLst>
                <a:tab pos="1828800" algn="l"/>
              </a:tabLst>
            </a:pPr>
            <a:endParaRPr kumimoji="0" lang="es-PA" sz="1600" b="1" i="0" u="none" strike="noStrike" cap="none" normalizeH="0" baseline="0" dirty="0" smtClean="0">
              <a:ln>
                <a:noFill/>
              </a:ln>
              <a:solidFill>
                <a:schemeClr val="tx1"/>
              </a:solidFill>
              <a:effectLst/>
              <a:latin typeface="Verdana" pitchFamily="34" charset="0"/>
            </a:endParaRPr>
          </a:p>
          <a:p>
            <a:pPr marL="0" marR="0" lvl="0" indent="449263" algn="ctr" defTabSz="914400" rtl="0" eaLnBrk="0" fontAlgn="base" latinLnBrk="0" hangingPunct="0">
              <a:lnSpc>
                <a:spcPct val="100000"/>
              </a:lnSpc>
              <a:spcBef>
                <a:spcPct val="0"/>
              </a:spcBef>
              <a:spcAft>
                <a:spcPct val="0"/>
              </a:spcAft>
              <a:buClrTx/>
              <a:buSzTx/>
              <a:buFontTx/>
              <a:buNone/>
              <a:tabLst>
                <a:tab pos="1828800" algn="l"/>
              </a:tabLst>
            </a:pPr>
            <a:r>
              <a:rPr kumimoji="0" lang="es-ES_tradnl" sz="1600" b="1" i="0" u="none" strike="noStrike" cap="none" normalizeH="0" baseline="0" dirty="0" smtClean="0">
                <a:ln>
                  <a:noFill/>
                </a:ln>
                <a:solidFill>
                  <a:schemeClr val="tx1"/>
                </a:solidFill>
                <a:effectLst/>
                <a:latin typeface="Verdana" pitchFamily="34" charset="0"/>
                <a:ea typeface="Calibri" pitchFamily="34" charset="0"/>
                <a:cs typeface="Times New Roman" pitchFamily="18" charset="0"/>
              </a:rPr>
              <a:t>PRESENTADO POR: LIC. EDWARD NORORI.	4-282-560.</a:t>
            </a:r>
            <a:endParaRPr kumimoji="0" lang="es-PA" sz="1600" b="1" i="0" u="none" strike="noStrike" cap="none" normalizeH="0" baseline="0" dirty="0" smtClean="0">
              <a:ln>
                <a:noFill/>
              </a:ln>
              <a:solidFill>
                <a:schemeClr val="tx1"/>
              </a:solidFill>
              <a:effectLst/>
              <a:latin typeface="Verdana" pitchFamily="34" charset="0"/>
            </a:endParaRPr>
          </a:p>
          <a:p>
            <a:pPr marL="0" marR="0" lvl="0" indent="449263" algn="ctr" defTabSz="914400" rtl="0" eaLnBrk="0" fontAlgn="base" latinLnBrk="0" hangingPunct="0">
              <a:lnSpc>
                <a:spcPct val="100000"/>
              </a:lnSpc>
              <a:spcBef>
                <a:spcPct val="0"/>
              </a:spcBef>
              <a:spcAft>
                <a:spcPct val="0"/>
              </a:spcAft>
              <a:buClrTx/>
              <a:buSzTx/>
              <a:buFontTx/>
              <a:buNone/>
              <a:tabLst>
                <a:tab pos="1828800" algn="l"/>
              </a:tabLst>
            </a:pPr>
            <a:r>
              <a:rPr kumimoji="0" lang="es-ES_tradnl" sz="1600" b="1" i="0" u="none" strike="noStrike" cap="none" normalizeH="0" baseline="0" dirty="0" smtClean="0">
                <a:ln>
                  <a:noFill/>
                </a:ln>
                <a:solidFill>
                  <a:schemeClr val="tx1"/>
                </a:solidFill>
                <a:effectLst/>
                <a:latin typeface="Verdana" pitchFamily="34" charset="0"/>
                <a:ea typeface="Calibri" pitchFamily="34" charset="0"/>
                <a:cs typeface="Times New Roman" pitchFamily="18" charset="0"/>
              </a:rPr>
              <a:t>		LICDA. KETSY CUBILLA.  4-217-509.</a:t>
            </a:r>
            <a:endParaRPr kumimoji="0" lang="es-PA" sz="1600" b="1" i="0" u="none" strike="noStrike" cap="none" normalizeH="0" baseline="0" dirty="0" smtClean="0">
              <a:ln>
                <a:noFill/>
              </a:ln>
              <a:solidFill>
                <a:schemeClr val="tx1"/>
              </a:solidFill>
              <a:effectLst/>
              <a:latin typeface="Verdana" pitchFamily="34" charset="0"/>
            </a:endParaRPr>
          </a:p>
          <a:p>
            <a:pPr marL="0" marR="0" lvl="0" indent="449263" algn="ctr" defTabSz="914400" rtl="0" eaLnBrk="0" fontAlgn="base" latinLnBrk="0" hangingPunct="0">
              <a:lnSpc>
                <a:spcPct val="100000"/>
              </a:lnSpc>
              <a:spcBef>
                <a:spcPct val="0"/>
              </a:spcBef>
              <a:spcAft>
                <a:spcPct val="0"/>
              </a:spcAft>
              <a:buClrTx/>
              <a:buSzTx/>
              <a:buFontTx/>
              <a:buNone/>
              <a:tabLst>
                <a:tab pos="1828800" algn="l"/>
              </a:tabLst>
            </a:pPr>
            <a:endParaRPr kumimoji="0" lang="es-ES_tradnl" sz="1600" b="1" i="0" u="none" strike="noStrike" cap="none" normalizeH="0" baseline="0" dirty="0" smtClean="0">
              <a:ln>
                <a:noFill/>
              </a:ln>
              <a:solidFill>
                <a:schemeClr val="tx1"/>
              </a:solidFill>
              <a:effectLst/>
              <a:latin typeface="Verdana" pitchFamily="34" charset="0"/>
              <a:ea typeface="Calibri" pitchFamily="34" charset="0"/>
              <a:cs typeface="Times New Roman" pitchFamily="18" charset="0"/>
            </a:endParaRPr>
          </a:p>
          <a:p>
            <a:pPr marL="0" marR="0" lvl="0" indent="449263" algn="ctr" defTabSz="914400" rtl="0" eaLnBrk="0" fontAlgn="base" latinLnBrk="0" hangingPunct="0">
              <a:lnSpc>
                <a:spcPct val="100000"/>
              </a:lnSpc>
              <a:spcBef>
                <a:spcPct val="0"/>
              </a:spcBef>
              <a:spcAft>
                <a:spcPct val="0"/>
              </a:spcAft>
              <a:buClrTx/>
              <a:buSzTx/>
              <a:buFontTx/>
              <a:buNone/>
              <a:tabLst>
                <a:tab pos="1828800" algn="l"/>
              </a:tabLst>
            </a:pPr>
            <a:endParaRPr lang="es-ES_tradnl" sz="1600" b="1" dirty="0">
              <a:latin typeface="Verdana" pitchFamily="34" charset="0"/>
              <a:ea typeface="Calibri" pitchFamily="34" charset="0"/>
              <a:cs typeface="Times New Roman" pitchFamily="18" charset="0"/>
            </a:endParaRPr>
          </a:p>
          <a:p>
            <a:pPr marL="0" marR="0" lvl="0" indent="449263" algn="ctr" defTabSz="914400" rtl="0" eaLnBrk="0" fontAlgn="base" latinLnBrk="0" hangingPunct="0">
              <a:lnSpc>
                <a:spcPct val="100000"/>
              </a:lnSpc>
              <a:spcBef>
                <a:spcPct val="0"/>
              </a:spcBef>
              <a:spcAft>
                <a:spcPct val="0"/>
              </a:spcAft>
              <a:buClrTx/>
              <a:buSzTx/>
              <a:buFontTx/>
              <a:buNone/>
              <a:tabLst>
                <a:tab pos="1828800" algn="l"/>
              </a:tabLst>
            </a:pPr>
            <a:r>
              <a:rPr kumimoji="0" lang="es-ES_tradnl" sz="1600" b="1" i="0" u="none" strike="noStrike" cap="none" normalizeH="0" baseline="0" dirty="0" smtClean="0">
                <a:ln>
                  <a:noFill/>
                </a:ln>
                <a:solidFill>
                  <a:schemeClr val="tx1"/>
                </a:solidFill>
                <a:effectLst/>
                <a:latin typeface="Verdana" pitchFamily="34" charset="0"/>
                <a:ea typeface="Calibri" pitchFamily="34" charset="0"/>
                <a:cs typeface="Times New Roman" pitchFamily="18" charset="0"/>
              </a:rPr>
              <a:t>17 DE MARZO DE 2009.</a:t>
            </a:r>
          </a:p>
          <a:p>
            <a:pPr marL="0" marR="0" lvl="0" indent="449263" algn="ctr" defTabSz="914400" rtl="0" eaLnBrk="0" fontAlgn="base" latinLnBrk="0" hangingPunct="0">
              <a:lnSpc>
                <a:spcPct val="100000"/>
              </a:lnSpc>
              <a:spcBef>
                <a:spcPct val="0"/>
              </a:spcBef>
              <a:spcAft>
                <a:spcPct val="0"/>
              </a:spcAft>
              <a:buClrTx/>
              <a:buSzTx/>
              <a:buFontTx/>
              <a:buNone/>
              <a:tabLst>
                <a:tab pos="1828800" algn="l"/>
              </a:tabLst>
            </a:pPr>
            <a:endParaRPr kumimoji="0" lang="es-ES_tradnl" sz="1600" b="1" i="0" u="none" strike="noStrike" cap="none" normalizeH="0" baseline="0" dirty="0" smtClean="0">
              <a:ln>
                <a:noFill/>
              </a:ln>
              <a:solidFill>
                <a:schemeClr val="tx1"/>
              </a:solidFill>
              <a:effectLst/>
              <a:latin typeface="Verdana"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1"/>
          <p:cNvSpPr>
            <a:spLocks noChangeArrowheads="1"/>
          </p:cNvSpPr>
          <p:nvPr/>
        </p:nvSpPr>
        <p:spPr bwMode="auto">
          <a:xfrm>
            <a:off x="214282" y="1214422"/>
            <a:ext cx="8715436" cy="38472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s-PA" sz="2000" b="1" i="0" u="none" strike="noStrike" cap="none" normalizeH="0" baseline="0" dirty="0" smtClean="0">
                <a:ln>
                  <a:noFill/>
                </a:ln>
                <a:solidFill>
                  <a:schemeClr val="tx1"/>
                </a:solidFill>
                <a:effectLst/>
                <a:latin typeface="Verdana" pitchFamily="34" charset="0"/>
                <a:ea typeface="Calibri" pitchFamily="34" charset="0"/>
                <a:cs typeface="Times New Roman" pitchFamily="18" charset="0"/>
              </a:rPr>
              <a:t>PRESENTACIÓN:</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s-PA" sz="1600" b="0" i="0" u="none" strike="noStrike" cap="none" normalizeH="0" baseline="0" dirty="0" smtClean="0">
              <a:ln>
                <a:noFill/>
              </a:ln>
              <a:solidFill>
                <a:schemeClr val="tx1"/>
              </a:solidFill>
              <a:effectLst/>
              <a:latin typeface="Verdana"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PA" sz="1600" b="1" i="0" u="none" strike="noStrike" cap="none" normalizeH="0" baseline="0" dirty="0" smtClean="0">
                <a:ln>
                  <a:noFill/>
                </a:ln>
                <a:solidFill>
                  <a:schemeClr val="tx1"/>
                </a:solidFill>
                <a:effectLst/>
                <a:latin typeface="Verdana" pitchFamily="34" charset="0"/>
                <a:ea typeface="Calibri" pitchFamily="34" charset="0"/>
                <a:cs typeface="Times New Roman" pitchFamily="18" charset="0"/>
              </a:rPr>
              <a:t>Estimado (a) Participante:</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s-PA" sz="1600" b="0" i="0" u="none" strike="noStrike" cap="none" normalizeH="0" baseline="0" dirty="0" smtClean="0">
              <a:ln>
                <a:noFill/>
              </a:ln>
              <a:solidFill>
                <a:schemeClr val="tx1"/>
              </a:solidFill>
              <a:effectLst/>
              <a:latin typeface="Verdana"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PA" sz="1600" b="0" i="0" u="none" strike="noStrike" cap="none" normalizeH="0" baseline="0" dirty="0" smtClean="0">
                <a:ln>
                  <a:noFill/>
                </a:ln>
                <a:solidFill>
                  <a:schemeClr val="tx1"/>
                </a:solidFill>
                <a:effectLst/>
                <a:latin typeface="Verdana" pitchFamily="34" charset="0"/>
                <a:ea typeface="Calibri" pitchFamily="34" charset="0"/>
                <a:cs typeface="Times New Roman" pitchFamily="18" charset="0"/>
              </a:rPr>
              <a:t>Te damos la bienvenida a este curso  de “Biología, sobre reproducción y división celular”, en donde encontrarás las bases teóricas y ejemplificaciones prácticas para potenciar esas habilidades cognoscitivas, actitudinales y procedimentales, tan importante en el desarrollo individual y grupal del mismo.</a:t>
            </a:r>
          </a:p>
          <a:p>
            <a:pPr marL="0" marR="0" lvl="0" indent="0" algn="just" defTabSz="914400" rtl="0" eaLnBrk="0" fontAlgn="base" latinLnBrk="0" hangingPunct="0">
              <a:lnSpc>
                <a:spcPct val="100000"/>
              </a:lnSpc>
              <a:spcBef>
                <a:spcPct val="0"/>
              </a:spcBef>
              <a:spcAft>
                <a:spcPct val="0"/>
              </a:spcAft>
              <a:buClrTx/>
              <a:buSzTx/>
              <a:buFontTx/>
              <a:buNone/>
              <a:tabLst/>
            </a:pPr>
            <a:endParaRPr lang="es-ES_tradnl" sz="1600" dirty="0">
              <a:latin typeface="Verdana" pitchFamily="34" charset="0"/>
              <a:cs typeface="Times New Roman" pitchFamily="18" charset="0"/>
            </a:endParaRPr>
          </a:p>
          <a:p>
            <a:pPr algn="just" eaLnBrk="0" fontAlgn="base" hangingPunct="0">
              <a:spcBef>
                <a:spcPct val="0"/>
              </a:spcBef>
              <a:spcAft>
                <a:spcPct val="0"/>
              </a:spcAft>
            </a:pPr>
            <a:r>
              <a:rPr lang="es-PA" sz="1600" dirty="0">
                <a:latin typeface="Verdana" pitchFamily="34" charset="0"/>
              </a:rPr>
              <a:t>Descubrirás la verdadera esencia del concepto  de reproducción, división celular, fecundación, el desarrollo humano, que son bases importantes para comprender la evolución humana, las diferencias entre organismos, su tipo de reproducción y el material genético heredado.  Esto ha permitido un avance importante en la humanidad, en estudios sobre enfermedades genéticas y el genoma humano.</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s-PA" sz="1600" b="0" i="0" u="none" strike="noStrike" cap="none" normalizeH="0" baseline="0" dirty="0" smtClean="0">
              <a:ln>
                <a:noFill/>
              </a:ln>
              <a:solidFill>
                <a:schemeClr val="tx1"/>
              </a:solidFill>
              <a:effectLst/>
              <a:latin typeface="Verdana"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ChangeArrowheads="1"/>
          </p:cNvSpPr>
          <p:nvPr/>
        </p:nvSpPr>
        <p:spPr bwMode="auto">
          <a:xfrm>
            <a:off x="285720" y="1000108"/>
            <a:ext cx="8643998" cy="309315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s-PA" sz="2000" b="1" i="0" u="none" strike="noStrike" cap="none" normalizeH="0" baseline="0" dirty="0" smtClean="0">
                <a:ln>
                  <a:noFill/>
                </a:ln>
                <a:solidFill>
                  <a:schemeClr val="tx1"/>
                </a:solidFill>
                <a:effectLst/>
                <a:latin typeface="Verdana" pitchFamily="34" charset="0"/>
                <a:ea typeface="Calibri" pitchFamily="34" charset="0"/>
                <a:cs typeface="Times New Roman" pitchFamily="18" charset="0"/>
              </a:rPr>
              <a:t>DESCRIPCIÓN DEL CURSO</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s-PA" sz="2000" b="1" i="0" u="none" strike="noStrike" cap="none" normalizeH="0" baseline="0" dirty="0" smtClean="0">
              <a:ln>
                <a:noFill/>
              </a:ln>
              <a:solidFill>
                <a:schemeClr val="tx1"/>
              </a:solidFill>
              <a:effectLst/>
              <a:latin typeface="Verdana" pitchFamily="34"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s-PA" sz="1100" b="0"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PA" sz="1600" b="0" i="0" u="none" strike="noStrike" cap="none" normalizeH="0" baseline="0" dirty="0" smtClean="0">
                <a:ln>
                  <a:noFill/>
                </a:ln>
                <a:solidFill>
                  <a:schemeClr val="tx1"/>
                </a:solidFill>
                <a:effectLst/>
                <a:latin typeface="Verdana" pitchFamily="34" charset="0"/>
                <a:ea typeface="Calibri" pitchFamily="34" charset="0"/>
                <a:cs typeface="Times New Roman" pitchFamily="18" charset="0"/>
              </a:rPr>
              <a:t>El curso de Biología, reproducción y división celular (</a:t>
            </a:r>
            <a:r>
              <a:rPr kumimoji="0" lang="es-PA" sz="1600" b="0" i="0" u="none" strike="noStrike" cap="none" normalizeH="0" baseline="0" dirty="0" err="1" smtClean="0">
                <a:ln>
                  <a:noFill/>
                </a:ln>
                <a:solidFill>
                  <a:schemeClr val="tx1"/>
                </a:solidFill>
                <a:effectLst/>
                <a:latin typeface="Verdana" pitchFamily="34" charset="0"/>
                <a:ea typeface="Calibri" pitchFamily="34" charset="0"/>
                <a:cs typeface="Times New Roman" pitchFamily="18" charset="0"/>
              </a:rPr>
              <a:t>Bio</a:t>
            </a:r>
            <a:r>
              <a:rPr kumimoji="0" lang="es-PA" sz="1600" b="0" i="0" u="none" strike="noStrike" cap="none" normalizeH="0" baseline="0" dirty="0" smtClean="0">
                <a:ln>
                  <a:noFill/>
                </a:ln>
                <a:solidFill>
                  <a:schemeClr val="tx1"/>
                </a:solidFill>
                <a:effectLst/>
                <a:latin typeface="Verdana" pitchFamily="34" charset="0"/>
                <a:ea typeface="Calibri" pitchFamily="34" charset="0"/>
                <a:cs typeface="Times New Roman" pitchFamily="18" charset="0"/>
              </a:rPr>
              <a:t> -320a), busca el desarrollo de actitudes, destrezas y habilidades, en cuanto a los conocimientos en  los temas de reproducción,  división celular y la fecundación, con el propósito de que valoren la importancia de la perpetuidad  y la evolución de las especies.  Y que sepan que,  los descendientes se parecen a sus progenitores y no a otros seres vivos,  lo que, indica que el desarrollo de los organismos tanto unicelulares como pluricelulares está programado de tal manera que obedecen a unas instrucciones contenidas en las células de los padres y que se transmiten a los hijos en forma de mensaje,  por  códigos genéticos.</a:t>
            </a:r>
            <a:endParaRPr kumimoji="0" lang="es-PA" sz="1600" b="0" i="0" u="none" strike="noStrike" cap="none" normalizeH="0" baseline="0" dirty="0" smtClean="0">
              <a:ln>
                <a:noFill/>
              </a:ln>
              <a:solidFill>
                <a:schemeClr val="tx1"/>
              </a:solidFill>
              <a:effectLst/>
              <a:latin typeface="Arial"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ChangeArrowheads="1"/>
          </p:cNvSpPr>
          <p:nvPr/>
        </p:nvSpPr>
        <p:spPr bwMode="auto">
          <a:xfrm>
            <a:off x="214282" y="0"/>
            <a:ext cx="8786874" cy="57554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0" lang="es-PA" sz="1200" b="1" i="0" u="none" strike="noStrike" cap="none" normalizeH="0" baseline="0" dirty="0" smtClean="0">
              <a:ln>
                <a:noFill/>
              </a:ln>
              <a:solidFill>
                <a:schemeClr val="tx1"/>
              </a:solidFill>
              <a:effectLst/>
              <a:latin typeface="Verdana" pitchFamily="34"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lang="es-PA" sz="1200" b="1" dirty="0">
              <a:latin typeface="Verdana" pitchFamily="34" charset="0"/>
              <a:ea typeface="Calibri" pitchFamily="34" charset="0"/>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es-PA" sz="2000" b="1" i="0" u="none" strike="noStrike" cap="none" normalizeH="0" baseline="0" dirty="0" smtClean="0">
                <a:ln>
                  <a:noFill/>
                </a:ln>
                <a:solidFill>
                  <a:schemeClr val="tx1"/>
                </a:solidFill>
                <a:effectLst/>
                <a:latin typeface="Verdana" pitchFamily="34" charset="0"/>
                <a:ea typeface="Calibri" pitchFamily="34" charset="0"/>
                <a:cs typeface="Times New Roman" pitchFamily="18" charset="0"/>
              </a:rPr>
              <a:t>OBJETIVOS</a:t>
            </a: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s-PA" sz="1600" b="0" i="0" u="none" strike="noStrike" cap="none" normalizeH="0" baseline="0" dirty="0" smtClean="0">
              <a:ln>
                <a:noFill/>
              </a:ln>
              <a:solidFill>
                <a:schemeClr val="tx1"/>
              </a:solidFill>
              <a:effectLst/>
              <a:latin typeface="Verdana"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PA" b="1" i="0" u="none" strike="noStrike" cap="none" normalizeH="0" baseline="0" dirty="0" smtClean="0">
                <a:ln>
                  <a:noFill/>
                </a:ln>
                <a:solidFill>
                  <a:schemeClr val="tx1"/>
                </a:solidFill>
                <a:effectLst/>
                <a:latin typeface="Verdana" pitchFamily="34" charset="0"/>
                <a:ea typeface="Calibri" pitchFamily="34" charset="0"/>
                <a:cs typeface="Times New Roman" pitchFamily="18" charset="0"/>
              </a:rPr>
              <a:t>Objetivos Generales.</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s-PA" sz="1600" b="0" i="0" u="none" strike="noStrike" cap="none" normalizeH="0" baseline="0" dirty="0" smtClean="0">
              <a:ln>
                <a:noFill/>
              </a:ln>
              <a:solidFill>
                <a:schemeClr val="tx1"/>
              </a:solidFill>
              <a:effectLst/>
              <a:latin typeface="Verdana"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s-PA" sz="1600" b="0" i="0" u="none" strike="noStrike" cap="none" normalizeH="0" baseline="0" dirty="0" smtClean="0">
                <a:ln>
                  <a:noFill/>
                </a:ln>
                <a:solidFill>
                  <a:schemeClr val="tx1"/>
                </a:solidFill>
                <a:effectLst/>
                <a:latin typeface="Verdana" pitchFamily="34" charset="0"/>
                <a:ea typeface="Calibri" pitchFamily="34" charset="0"/>
                <a:cs typeface="Times New Roman" pitchFamily="18" charset="0"/>
              </a:rPr>
              <a:t> Conocer los conceptos o definiciones de reproducción, división celular y fecundación en organismos unicelulares y pluricelulares.</a:t>
            </a:r>
          </a:p>
          <a:p>
            <a:pPr marL="0" marR="0" lvl="0" indent="0" algn="just" defTabSz="914400" rtl="0" eaLnBrk="0" fontAlgn="base" latinLnBrk="0" hangingPunct="0">
              <a:lnSpc>
                <a:spcPct val="100000"/>
              </a:lnSpc>
              <a:spcBef>
                <a:spcPct val="0"/>
              </a:spcBef>
              <a:spcAft>
                <a:spcPct val="0"/>
              </a:spcAft>
              <a:buClrTx/>
              <a:buSzTx/>
              <a:tabLst/>
            </a:pPr>
            <a:endParaRPr kumimoji="0" lang="es-PA" sz="1600" b="0" i="0" u="none" strike="noStrike" cap="none" normalizeH="0" baseline="0" dirty="0" smtClean="0">
              <a:ln>
                <a:noFill/>
              </a:ln>
              <a:solidFill>
                <a:schemeClr val="tx1"/>
              </a:solidFill>
              <a:effectLst/>
              <a:latin typeface="Verdana"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s-PA" sz="1600" b="0" i="0" u="none" strike="noStrike" cap="none" normalizeH="0" baseline="0" dirty="0" smtClean="0">
                <a:ln>
                  <a:noFill/>
                </a:ln>
                <a:solidFill>
                  <a:schemeClr val="tx1"/>
                </a:solidFill>
                <a:effectLst/>
                <a:latin typeface="Verdana" pitchFamily="34" charset="0"/>
                <a:ea typeface="Calibri" pitchFamily="34" charset="0"/>
                <a:cs typeface="Times New Roman" pitchFamily="18" charset="0"/>
              </a:rPr>
              <a:t> Analizar los procesos de mitosis, meiosis en la gametogénesis y el propósito para la fecundación humana.</a:t>
            </a:r>
          </a:p>
          <a:p>
            <a:pPr marL="0" marR="0" lvl="0" indent="0" algn="just" defTabSz="914400" rtl="0" eaLnBrk="0" fontAlgn="base" latinLnBrk="0" hangingPunct="0">
              <a:lnSpc>
                <a:spcPct val="100000"/>
              </a:lnSpc>
              <a:spcBef>
                <a:spcPct val="0"/>
              </a:spcBef>
              <a:spcAft>
                <a:spcPct val="0"/>
              </a:spcAft>
              <a:buClrTx/>
              <a:buSzTx/>
              <a:tabLst/>
            </a:pPr>
            <a:endParaRPr kumimoji="0" lang="es-PA" sz="1600" b="0" i="0" u="none" strike="noStrike" cap="none" normalizeH="0" baseline="0" dirty="0" smtClean="0">
              <a:ln>
                <a:noFill/>
              </a:ln>
              <a:solidFill>
                <a:schemeClr val="tx1"/>
              </a:solidFill>
              <a:effectLst/>
              <a:latin typeface="Verdana"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PA" b="1" i="0" u="none" strike="noStrike" cap="none" normalizeH="0" baseline="0" dirty="0" smtClean="0">
                <a:ln>
                  <a:noFill/>
                </a:ln>
                <a:solidFill>
                  <a:schemeClr val="tx1"/>
                </a:solidFill>
                <a:effectLst/>
                <a:latin typeface="Verdana" pitchFamily="34" charset="0"/>
                <a:ea typeface="Calibri" pitchFamily="34" charset="0"/>
                <a:cs typeface="Times New Roman" pitchFamily="18" charset="0"/>
              </a:rPr>
              <a:t>Objetivos Didácticos.</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s-PA" sz="1600" b="0" i="0" u="none" strike="noStrike" cap="none" normalizeH="0" baseline="0" dirty="0" smtClean="0">
              <a:ln>
                <a:noFill/>
              </a:ln>
              <a:solidFill>
                <a:schemeClr val="tx1"/>
              </a:solidFill>
              <a:effectLst/>
              <a:latin typeface="Verdana"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s-PA" sz="1600" b="0" i="0" u="none" strike="noStrike" cap="none" normalizeH="0" baseline="0" dirty="0" smtClean="0">
                <a:ln>
                  <a:noFill/>
                </a:ln>
                <a:solidFill>
                  <a:schemeClr val="tx1"/>
                </a:solidFill>
                <a:effectLst/>
                <a:latin typeface="Verdana" pitchFamily="34" charset="0"/>
                <a:ea typeface="Calibri" pitchFamily="34" charset="0"/>
                <a:cs typeface="Times New Roman" pitchFamily="18" charset="0"/>
              </a:rPr>
              <a:t> Describir la importancia de la reproducción, división celular y la fecundación.</a:t>
            </a:r>
            <a:endParaRPr kumimoji="0" lang="es-PA" sz="1600" b="0" i="0" u="none" strike="noStrike" cap="none" normalizeH="0" baseline="0" dirty="0" smtClean="0">
              <a:ln>
                <a:noFill/>
              </a:ln>
              <a:solidFill>
                <a:schemeClr val="tx1"/>
              </a:solidFill>
              <a:effectLst/>
              <a:latin typeface="Verdana"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s-PA" sz="1600" b="0" i="0" u="none" strike="noStrike" cap="none" normalizeH="0" baseline="0" dirty="0" smtClean="0">
                <a:ln>
                  <a:noFill/>
                </a:ln>
                <a:solidFill>
                  <a:schemeClr val="tx1"/>
                </a:solidFill>
                <a:effectLst/>
                <a:latin typeface="Verdana" pitchFamily="34" charset="0"/>
                <a:ea typeface="Calibri" pitchFamily="34" charset="0"/>
                <a:cs typeface="Times New Roman" pitchFamily="18" charset="0"/>
              </a:rPr>
              <a:t> Desarrollar habilidades a través de actividades y talleres relacionados con la reproducción, división celular y fecundación.</a:t>
            </a:r>
            <a:endParaRPr kumimoji="0" lang="es-PA" sz="1600" b="0" i="0" u="none" strike="noStrike" cap="none" normalizeH="0" baseline="0" dirty="0" smtClean="0">
              <a:ln>
                <a:noFill/>
              </a:ln>
              <a:solidFill>
                <a:schemeClr val="tx1"/>
              </a:solidFill>
              <a:effectLst/>
              <a:latin typeface="Verdana"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s-PA" sz="1600" b="0" i="0" u="none" strike="noStrike" cap="none" normalizeH="0" baseline="0" dirty="0" smtClean="0">
                <a:ln>
                  <a:noFill/>
                </a:ln>
                <a:solidFill>
                  <a:schemeClr val="tx1"/>
                </a:solidFill>
                <a:effectLst/>
                <a:latin typeface="Verdana" pitchFamily="34" charset="0"/>
                <a:ea typeface="Calibri" pitchFamily="34" charset="0"/>
                <a:cs typeface="Times New Roman" pitchFamily="18" charset="0"/>
              </a:rPr>
              <a:t> Valorar la importancia de la reproducción como parte importante de la perpetuidad y desarrollo de las especies.</a:t>
            </a:r>
            <a:endParaRPr kumimoji="0" lang="es-PA" sz="1600" b="0" i="0" u="none" strike="noStrike" cap="none" normalizeH="0" baseline="0" dirty="0" smtClean="0">
              <a:ln>
                <a:noFill/>
              </a:ln>
              <a:solidFill>
                <a:schemeClr val="tx1"/>
              </a:solidFill>
              <a:effectLst/>
              <a:latin typeface="Verdana"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s-PA" sz="1600" b="0" i="0" u="none" strike="noStrike" cap="none" normalizeH="0" baseline="0" dirty="0" smtClean="0">
                <a:ln>
                  <a:noFill/>
                </a:ln>
                <a:solidFill>
                  <a:schemeClr val="tx1"/>
                </a:solidFill>
                <a:effectLst/>
                <a:latin typeface="Verdana" pitchFamily="34" charset="0"/>
                <a:ea typeface="Calibri" pitchFamily="34" charset="0"/>
                <a:cs typeface="Times New Roman" pitchFamily="18" charset="0"/>
              </a:rPr>
              <a:t> Describir el proceso de mitosis y meiosis y su importancia.</a:t>
            </a:r>
            <a:endParaRPr kumimoji="0" lang="es-PA" sz="1600" b="0" i="0" u="none" strike="noStrike" cap="none" normalizeH="0" baseline="0" dirty="0" smtClean="0">
              <a:ln>
                <a:noFill/>
              </a:ln>
              <a:solidFill>
                <a:schemeClr val="tx1"/>
              </a:solidFill>
              <a:effectLst/>
              <a:latin typeface="Verdana"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s-PA" sz="1600" b="0" i="0" u="none" strike="noStrike" cap="none" normalizeH="0" baseline="0" dirty="0" smtClean="0">
                <a:ln>
                  <a:noFill/>
                </a:ln>
                <a:solidFill>
                  <a:schemeClr val="tx1"/>
                </a:solidFill>
                <a:effectLst/>
                <a:latin typeface="Verdana" pitchFamily="34" charset="0"/>
                <a:ea typeface="Calibri" pitchFamily="34" charset="0"/>
                <a:cs typeface="Times New Roman" pitchFamily="18" charset="0"/>
              </a:rPr>
              <a:t> Desarrollar destrezas y habilidades en el desarrollo de las actividades y talleres sobre el tema de mitosis y meiosis. </a:t>
            </a:r>
            <a:endParaRPr kumimoji="0" lang="es-PA" sz="1600" b="0" i="0" u="none" strike="noStrike" cap="none" normalizeH="0" baseline="0" dirty="0" smtClean="0">
              <a:ln>
                <a:noFill/>
              </a:ln>
              <a:solidFill>
                <a:schemeClr val="tx1"/>
              </a:solidFill>
              <a:effectLst/>
              <a:latin typeface="Verdana"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s-PA" sz="1600" b="0" i="0" u="none" strike="noStrike" cap="none" normalizeH="0" baseline="0" dirty="0" smtClean="0">
                <a:ln>
                  <a:noFill/>
                </a:ln>
                <a:solidFill>
                  <a:schemeClr val="tx1"/>
                </a:solidFill>
                <a:effectLst/>
                <a:latin typeface="Verdana" pitchFamily="34" charset="0"/>
                <a:ea typeface="Calibri" pitchFamily="34" charset="0"/>
                <a:cs typeface="Times New Roman" pitchFamily="18" charset="0"/>
              </a:rPr>
              <a:t> Valorar la actitud en el desarrollo de las actividades sobre mitosis y meiosis.</a:t>
            </a:r>
            <a:endParaRPr kumimoji="0" lang="es-PA" sz="1600" b="0" i="0" u="none" strike="noStrike" cap="none" normalizeH="0" baseline="0" dirty="0" smtClean="0">
              <a:ln>
                <a:noFill/>
              </a:ln>
              <a:solidFill>
                <a:schemeClr val="tx1"/>
              </a:solidFill>
              <a:effectLst/>
              <a:latin typeface="Verdana" pitchFamily="34"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ujo">
  <a:themeElements>
    <a:clrScheme name="Flujo">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ujo">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ujo">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56</TotalTime>
  <Words>447</Words>
  <Application>Microsoft Office PowerPoint</Application>
  <PresentationFormat>Presentación en pantalla (4:3)</PresentationFormat>
  <Paragraphs>52</Paragraphs>
  <Slides>4</Slides>
  <Notes>0</Notes>
  <HiddenSlides>0</HiddenSlides>
  <MMClips>0</MMClips>
  <ScaleCrop>false</ScaleCrop>
  <HeadingPairs>
    <vt:vector size="4" baseType="variant">
      <vt:variant>
        <vt:lpstr>Tema</vt:lpstr>
      </vt:variant>
      <vt:variant>
        <vt:i4>1</vt:i4>
      </vt:variant>
      <vt:variant>
        <vt:lpstr>Títulos de diapositiva</vt:lpstr>
      </vt:variant>
      <vt:variant>
        <vt:i4>4</vt:i4>
      </vt:variant>
    </vt:vector>
  </HeadingPairs>
  <TitlesOfParts>
    <vt:vector size="5" baseType="lpstr">
      <vt:lpstr>Flujo</vt:lpstr>
      <vt:lpstr>Diapositiva 1</vt:lpstr>
      <vt:lpstr>Diapositiva 2</vt:lpstr>
      <vt:lpstr>Diapositiva 3</vt:lpstr>
      <vt:lpstr>Diapositiva 4</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NORORI</dc:creator>
  <cp:lastModifiedBy>NORORI</cp:lastModifiedBy>
  <cp:revision>6</cp:revision>
  <dcterms:created xsi:type="dcterms:W3CDTF">2009-03-20T02:38:49Z</dcterms:created>
  <dcterms:modified xsi:type="dcterms:W3CDTF">2009-03-20T03:35:14Z</dcterms:modified>
</cp:coreProperties>
</file>