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2BA760-7728-4FF8-9D88-77DB448DCCF3}" type="datetimeFigureOut">
              <a:rPr lang="es-ES" smtClean="0"/>
              <a:t>10/02/2009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79F6980-C290-4872-9E4F-ABD93E70A23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500306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ES" sz="5300" dirty="0" smtClean="0"/>
              <a:t>MEJORAS CON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7300" b="1" dirty="0" smtClean="0">
                <a:solidFill>
                  <a:schemeClr val="tx1"/>
                </a:solidFill>
              </a:rPr>
              <a:t>MANUFACTURA DE CLASE MUNDIAL</a:t>
            </a:r>
            <a:endParaRPr lang="es-ES" sz="73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2910" y="357166"/>
            <a:ext cx="750099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smtClean="0"/>
              <a:t>Disminuir </a:t>
            </a:r>
            <a:r>
              <a:rPr lang="es-ES" dirty="0"/>
              <a:t>la tasa de </a:t>
            </a:r>
            <a:endParaRPr lang="es-ES" dirty="0" smtClean="0"/>
          </a:p>
          <a:p>
            <a:pPr marL="342900" indent="-342900"/>
            <a:r>
              <a:rPr lang="es-ES" dirty="0" smtClean="0"/>
              <a:t>tránsfugas entre empresas.</a:t>
            </a:r>
          </a:p>
          <a:p>
            <a:pPr marL="342900" indent="-342900">
              <a:buAutoNum type="arabicPeriod"/>
            </a:pPr>
            <a:endParaRPr lang="es-ES" dirty="0"/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/>
            <a:endParaRPr lang="es-ES" dirty="0" smtClean="0"/>
          </a:p>
          <a:p>
            <a:pPr marL="342900" indent="-342900">
              <a:buAutoNum type="arabicPeriod"/>
            </a:pPr>
            <a:endParaRPr lang="es-ES" dirty="0"/>
          </a:p>
          <a:p>
            <a:pPr marL="342900" indent="-342900"/>
            <a:endParaRPr lang="es-ES" dirty="0" smtClean="0"/>
          </a:p>
          <a:p>
            <a:pPr marL="342900" indent="-342900">
              <a:buAutoNum type="arabicPeriod"/>
            </a:pPr>
            <a:endParaRPr lang="es-ES" dirty="0"/>
          </a:p>
          <a:p>
            <a:pPr algn="r"/>
            <a:r>
              <a:rPr lang="es-ES" dirty="0"/>
              <a:t>2. Disminuir los tiempos de entrega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/>
              <a:t>3. Triplicar el volumen de las ventas con tan sólo la mitad</a:t>
            </a:r>
          </a:p>
          <a:p>
            <a:r>
              <a:rPr lang="es-ES" dirty="0"/>
              <a:t>del espacio de la fábrica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4098" name="Picture 2" descr="http://www.freudenberg-it.com/upload/Adicom_JIT_JIS_2_de_24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14290"/>
            <a:ext cx="2616219" cy="2068113"/>
          </a:xfrm>
          <a:prstGeom prst="rect">
            <a:avLst/>
          </a:prstGeom>
          <a:noFill/>
        </p:spPr>
      </p:pic>
      <p:pic>
        <p:nvPicPr>
          <p:cNvPr id="4100" name="Picture 4" descr="http://sinergia.servientrega.com/Miami/images/corporativas/camion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571744"/>
            <a:ext cx="2636685" cy="1754203"/>
          </a:xfrm>
          <a:prstGeom prst="rect">
            <a:avLst/>
          </a:prstGeom>
          <a:noFill/>
        </p:spPr>
      </p:pic>
      <p:pic>
        <p:nvPicPr>
          <p:cNvPr id="4102" name="Picture 6" descr="http://www.somospc.com/wp-content/uploads/2007/11/xo-produccion-en-mas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5000636"/>
            <a:ext cx="2008170" cy="15784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85786" y="285728"/>
            <a:ext cx="750099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4. Vaciar los almacenes y aprovecharlos en la fabricación.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pPr algn="r"/>
            <a:endParaRPr lang="es-ES" dirty="0"/>
          </a:p>
          <a:p>
            <a:r>
              <a:rPr lang="es-ES" dirty="0" smtClean="0"/>
              <a:t>5</a:t>
            </a:r>
            <a:r>
              <a:rPr lang="es-ES" dirty="0"/>
              <a:t>. </a:t>
            </a:r>
            <a:r>
              <a:rPr lang="es-ES" dirty="0" smtClean="0"/>
              <a:t>Automatizar </a:t>
            </a:r>
            <a:r>
              <a:rPr lang="es-ES" dirty="0"/>
              <a:t>el control de </a:t>
            </a:r>
            <a:r>
              <a:rPr lang="es-ES" dirty="0" smtClean="0"/>
              <a:t>inventario</a:t>
            </a:r>
            <a:r>
              <a:rPr lang="es-ES" dirty="0"/>
              <a:t>, </a:t>
            </a:r>
            <a:endParaRPr lang="es-ES" dirty="0" smtClean="0"/>
          </a:p>
          <a:p>
            <a:r>
              <a:rPr lang="es-ES" dirty="0" smtClean="0"/>
              <a:t>desmantelar las cintas transportadoras</a:t>
            </a:r>
          </a:p>
          <a:p>
            <a:r>
              <a:rPr lang="es-ES" dirty="0" smtClean="0"/>
              <a:t> </a:t>
            </a:r>
            <a:r>
              <a:rPr lang="es-ES" dirty="0"/>
              <a:t>y </a:t>
            </a:r>
            <a:r>
              <a:rPr lang="es-ES" dirty="0" smtClean="0"/>
              <a:t>eliminar </a:t>
            </a:r>
            <a:r>
              <a:rPr lang="es-ES" dirty="0"/>
              <a:t>los montacargas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6. Reemplazar sistemas computarizados costosos y complicados</a:t>
            </a:r>
          </a:p>
          <a:p>
            <a:r>
              <a:rPr lang="es-ES" dirty="0"/>
              <a:t>por gráficos manuales y pizarrones, y por </a:t>
            </a:r>
            <a:r>
              <a:rPr lang="es-ES" dirty="0" smtClean="0"/>
              <a:t>operadores</a:t>
            </a:r>
          </a:p>
          <a:p>
            <a:r>
              <a:rPr lang="es-ES" dirty="0" smtClean="0"/>
              <a:t>capaces </a:t>
            </a:r>
            <a:r>
              <a:rPr lang="es-ES" dirty="0"/>
              <a:t>de interpretar los datos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3074" name="Picture 2" descr="http://www.warehouse727.com/Images/warehou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642918"/>
            <a:ext cx="2428860" cy="1626697"/>
          </a:xfrm>
          <a:prstGeom prst="rect">
            <a:avLst/>
          </a:prstGeom>
          <a:noFill/>
        </p:spPr>
      </p:pic>
      <p:pic>
        <p:nvPicPr>
          <p:cNvPr id="3076" name="Picture 4" descr="http://www.asiafoodjournal.com/cmsimages/afjapr06pg32pic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857232"/>
            <a:ext cx="2388877" cy="3111512"/>
          </a:xfrm>
          <a:prstGeom prst="rect">
            <a:avLst/>
          </a:prstGeom>
          <a:noFill/>
        </p:spPr>
      </p:pic>
      <p:pic>
        <p:nvPicPr>
          <p:cNvPr id="3078" name="Picture 6" descr="http://sepiensa.org.mx/contenidos/2005/d_pizarron/img/piza_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4714884"/>
            <a:ext cx="2752715" cy="1968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85786" y="357166"/>
            <a:ext cx="750099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7</a:t>
            </a:r>
            <a:r>
              <a:rPr lang="es-ES" dirty="0"/>
              <a:t>. Actualizar los equipos existentes para mejorar las capacidades</a:t>
            </a:r>
          </a:p>
          <a:p>
            <a:r>
              <a:rPr lang="es-ES" dirty="0"/>
              <a:t>de producción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8. Reducir la cantidad </a:t>
            </a:r>
            <a:r>
              <a:rPr lang="es-ES" dirty="0" smtClean="0"/>
              <a:t>de </a:t>
            </a:r>
            <a:r>
              <a:rPr lang="es-ES" dirty="0"/>
              <a:t>inspectores</a:t>
            </a:r>
            <a:r>
              <a:rPr lang="es-ES" dirty="0" smtClean="0"/>
              <a:t>,</a:t>
            </a:r>
          </a:p>
          <a:p>
            <a:r>
              <a:rPr lang="es-ES" dirty="0" smtClean="0"/>
              <a:t> </a:t>
            </a:r>
            <a:r>
              <a:rPr lang="es-ES" dirty="0"/>
              <a:t>proveedores y partes</a:t>
            </a:r>
            <a:r>
              <a:rPr lang="es-ES" dirty="0" smtClean="0"/>
              <a:t>.</a:t>
            </a:r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pPr algn="r"/>
            <a:r>
              <a:rPr lang="es-ES" dirty="0"/>
              <a:t>9. Eliminar equipos gerenciales completos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2050" name="Picture 2" descr="http://www.interempresas.net/fotos/11992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714356"/>
            <a:ext cx="2016144" cy="1764126"/>
          </a:xfrm>
          <a:prstGeom prst="rect">
            <a:avLst/>
          </a:prstGeom>
          <a:noFill/>
        </p:spPr>
      </p:pic>
      <p:pic>
        <p:nvPicPr>
          <p:cNvPr id="2052" name="Picture 4" descr="http://www.tiar.cl/tiar/test/catalogo/images/control_calid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2214554"/>
            <a:ext cx="3071802" cy="2047868"/>
          </a:xfrm>
          <a:prstGeom prst="rect">
            <a:avLst/>
          </a:prstGeom>
          <a:noFill/>
        </p:spPr>
      </p:pic>
      <p:pic>
        <p:nvPicPr>
          <p:cNvPr id="2054" name="Picture 6" descr="http://www.uip.edu.pa/imagenes/maestriafotofinalui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3286124"/>
            <a:ext cx="2135307" cy="2363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</TotalTime>
  <Words>122</Words>
  <Application>Microsoft Office PowerPoint</Application>
  <PresentationFormat>Presentación en pantalla (4:3)</PresentationFormat>
  <Paragraphs>61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Concurrencia</vt:lpstr>
      <vt:lpstr>MEJORAS CON  MANUFACTURA DE CLASE MUNDIAL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MEJORAS CON  MANUFACTURA DE CLASE MUNDIAL</dc:title>
  <dc:creator>Usuario</dc:creator>
  <cp:lastModifiedBy>Usuario</cp:lastModifiedBy>
  <cp:revision>3</cp:revision>
  <dcterms:created xsi:type="dcterms:W3CDTF">2009-02-10T19:47:01Z</dcterms:created>
  <dcterms:modified xsi:type="dcterms:W3CDTF">2009-02-10T20:06:47Z</dcterms:modified>
</cp:coreProperties>
</file>