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73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9978-24C9-45C1-8F47-626D1E039E0E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3CAE7-BC2A-4B44-B9D8-A47DF909F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CAE7-BC2A-4B44-B9D8-A47DF909FECB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31B8-E9BE-4543-93C9-F2308F2E3339}" type="datetimeFigureOut">
              <a:rPr lang="es-ES" smtClean="0"/>
              <a:pPr/>
              <a:t>10/02/2009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ABD8-1BE7-4F49-B2C0-0ECF1AC609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44" y="1785926"/>
            <a:ext cx="8879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Diseñar un mejor calzado</a:t>
            </a:r>
            <a:endParaRPr lang="es-ES" sz="5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43042" y="2786058"/>
            <a:ext cx="575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Desde el interior</a:t>
            </a:r>
            <a:endParaRPr lang="es-ES" sz="5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57884" y="5214950"/>
            <a:ext cx="30412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POR:</a:t>
            </a:r>
          </a:p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Sandra Liliana Vélez</a:t>
            </a:r>
          </a:p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Carolina Isaza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rgbClr val="C00000"/>
                </a:solidFill>
              </a:rPr>
              <a:t>VER EL INTERIOR DEL ZAPATO VIRTUAL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6" name="3 Marcador de contenido" descr="adida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500174"/>
            <a:ext cx="4500594" cy="2846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4571984"/>
            <a:ext cx="8215370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Resulta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muy  útil ver dentro de zapato real, tener una vista transversal y detallada de la modelización. Lo que contribuye a la comunicación de los ingenieros y los diseñadores.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PROBANDO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86314" y="2071678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smtClean="0"/>
              <a:t>Como ya se ha utilizado FEA para simulaciones compa-</a:t>
            </a:r>
            <a:r>
              <a:rPr lang="es-ES_tradnl" sz="2800" b="1" dirty="0" err="1" smtClean="0"/>
              <a:t>rables</a:t>
            </a:r>
            <a:r>
              <a:rPr lang="es-ES_tradnl" sz="2800" b="1" dirty="0" smtClean="0"/>
              <a:t> al sistema de prueba, se confía que la primera muestra será muy parecida a lo pronosticado.</a:t>
            </a:r>
            <a:endParaRPr lang="es-ES" sz="2800" b="1" dirty="0"/>
          </a:p>
        </p:txBody>
      </p:sp>
      <p:pic>
        <p:nvPicPr>
          <p:cNvPr id="10" name="3 Marcador de contenido" descr="untitled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500174"/>
            <a:ext cx="2928958" cy="4699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571472" y="1214422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_tradnl" sz="2800" b="1" dirty="0" smtClean="0"/>
              <a:t>    Próximamente se trabajara en zapatillas que se ajustan al movimiento de las caderas, gracias al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sofware</a:t>
            </a:r>
            <a:r>
              <a:rPr lang="es-ES_tradnl" sz="2800" b="1" dirty="0" smtClean="0">
                <a:solidFill>
                  <a:srgbClr val="FF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Abaqus</a:t>
            </a:r>
            <a:r>
              <a:rPr lang="es-ES_tradnl" sz="2800" b="1" dirty="0" smtClean="0"/>
              <a:t> que permite mejorar continuamente y desarrollar la ciencia del calzado.</a:t>
            </a:r>
            <a:endParaRPr lang="es-ES" sz="2800" b="1" dirty="0"/>
          </a:p>
        </p:txBody>
      </p:sp>
      <p:pic>
        <p:nvPicPr>
          <p:cNvPr id="5" name="4 Imagen" descr="adidas_run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349771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642918"/>
            <a:ext cx="8001056" cy="27574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/>
              <a:t>    “Los diseñadores e ingenieros de </a:t>
            </a:r>
            <a:r>
              <a:rPr lang="es-ES" sz="2800" b="1" dirty="0" err="1" smtClean="0">
                <a:latin typeface="Berlin Sans FB Demi" pitchFamily="34" charset="0"/>
              </a:rPr>
              <a:t>adidas</a:t>
            </a:r>
            <a:r>
              <a:rPr lang="es-ES" sz="2800" b="1" dirty="0" smtClean="0"/>
              <a:t> saben que una periostitis </a:t>
            </a:r>
            <a:r>
              <a:rPr lang="es-ES" sz="2800" b="1" dirty="0" err="1" smtClean="0"/>
              <a:t>tibial</a:t>
            </a:r>
            <a:r>
              <a:rPr lang="es-ES" sz="2800" b="1" dirty="0" smtClean="0"/>
              <a:t>, una torcedura de rodilla o un falso movimiento del tobillo pueden arruinar el día de cualquier corredor.”</a:t>
            </a:r>
            <a:endParaRPr lang="es-ES" sz="2800" b="1" dirty="0"/>
          </a:p>
        </p:txBody>
      </p:sp>
      <p:pic>
        <p:nvPicPr>
          <p:cNvPr id="4" name="3 Imagen" descr="adidas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286124"/>
            <a:ext cx="3514182" cy="23732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C00000"/>
                </a:solidFill>
              </a:rPr>
              <a:t>Un software clave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/>
              <a:t>    “Con la creación de la nueva línea </a:t>
            </a:r>
            <a:r>
              <a:rPr lang="es-ES" sz="2800" b="1" dirty="0" err="1" smtClean="0"/>
              <a:t>ForMotion</a:t>
            </a:r>
            <a:r>
              <a:rPr lang="es-ES" sz="2800" b="1" dirty="0" smtClean="0"/>
              <a:t>™, </a:t>
            </a:r>
            <a:r>
              <a:rPr lang="es-ES" sz="2800" b="1" dirty="0" err="1" smtClean="0">
                <a:latin typeface="Berlin Sans FB Demi" pitchFamily="34" charset="0"/>
              </a:rPr>
              <a:t>adidas</a:t>
            </a:r>
            <a:r>
              <a:rPr lang="es-ES" sz="2800" b="1" dirty="0" smtClean="0"/>
              <a:t> ha logrado una significativa reducción del ciclo de diseño combinando su herramienta CAD con el software </a:t>
            </a:r>
            <a:r>
              <a:rPr lang="es-ES" sz="2800" b="1" dirty="0" smtClean="0">
                <a:solidFill>
                  <a:srgbClr val="FF0000"/>
                </a:solidFill>
              </a:rPr>
              <a:t>FEA </a:t>
            </a:r>
            <a:r>
              <a:rPr lang="es-ES" sz="2800" b="1" dirty="0" err="1" smtClean="0">
                <a:solidFill>
                  <a:srgbClr val="FF0000"/>
                </a:solidFill>
              </a:rPr>
              <a:t>Abaqus</a:t>
            </a:r>
            <a:r>
              <a:rPr lang="es-ES" sz="2800" b="1" dirty="0" smtClean="0">
                <a:solidFill>
                  <a:srgbClr val="FF0000"/>
                </a:solidFill>
              </a:rPr>
              <a:t>/</a:t>
            </a:r>
            <a:r>
              <a:rPr lang="es-ES" sz="2800" b="1" dirty="0" err="1" smtClean="0">
                <a:solidFill>
                  <a:srgbClr val="FF0000"/>
                </a:solidFill>
              </a:rPr>
              <a:t>Explicit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 smtClean="0"/>
              <a:t>y </a:t>
            </a:r>
            <a:r>
              <a:rPr lang="es-ES" sz="2800" b="1" dirty="0" err="1" smtClean="0">
                <a:solidFill>
                  <a:srgbClr val="FF0000"/>
                </a:solidFill>
              </a:rPr>
              <a:t>Abaqus</a:t>
            </a:r>
            <a:r>
              <a:rPr lang="es-ES" sz="2800" b="1" dirty="0" smtClean="0">
                <a:solidFill>
                  <a:srgbClr val="FF0000"/>
                </a:solidFill>
              </a:rPr>
              <a:t>/CAE</a:t>
            </a:r>
            <a:r>
              <a:rPr lang="es-ES" sz="2800" b="1" dirty="0" smtClean="0"/>
              <a:t> de </a:t>
            </a:r>
            <a:r>
              <a:rPr lang="es-ES" sz="2800" b="1" dirty="0" smtClean="0">
                <a:solidFill>
                  <a:srgbClr val="FF0000"/>
                </a:solidFill>
              </a:rPr>
              <a:t>SIMULIA</a:t>
            </a:r>
            <a:r>
              <a:rPr lang="es-ES" sz="2800" b="1" dirty="0" smtClean="0"/>
              <a:t>.”</a:t>
            </a:r>
            <a:endParaRPr lang="es-ES" sz="2800" b="1" dirty="0"/>
          </a:p>
        </p:txBody>
      </p:sp>
      <p:pic>
        <p:nvPicPr>
          <p:cNvPr id="5" name="4 Imagen" descr="adidasfortmotion tenn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857628"/>
            <a:ext cx="4357718" cy="24516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357686" cy="600076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SIMULIA </a:t>
            </a:r>
            <a:r>
              <a:rPr lang="es-ES" dirty="0" smtClean="0"/>
              <a:t>hace de la simulación realista una práctica industrial crucial, apta para mejorar las prestaciones del producto, reducir los prototipos físicos e impulsar la innovación.</a:t>
            </a:r>
            <a:endParaRPr lang="es-ES" dirty="0"/>
          </a:p>
        </p:txBody>
      </p:sp>
      <p:pic>
        <p:nvPicPr>
          <p:cNvPr id="4" name="3 Imagen" descr="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191025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7186634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/>
              <a:t>    “Con el software se disminuye el tiempo de prueba de cada zapatilla, ya que probar una nueva tarda una 6 u 8 semanas de prueba, pero cuando se usan estos software de simulación de elementos finitos, se reduce a pocos días”</a:t>
            </a:r>
          </a:p>
          <a:p>
            <a:pPr algn="just">
              <a:buNone/>
            </a:pPr>
            <a:r>
              <a:rPr lang="es-ES" sz="2800" b="1" dirty="0" smtClean="0"/>
              <a:t>    </a:t>
            </a:r>
          </a:p>
          <a:p>
            <a:pPr algn="just">
              <a:buNone/>
            </a:pPr>
            <a:r>
              <a:rPr lang="es-ES" sz="2800" b="1" dirty="0" smtClean="0"/>
              <a:t>    </a:t>
            </a:r>
            <a:endParaRPr lang="es-ES" sz="2800" b="1" dirty="0"/>
          </a:p>
        </p:txBody>
      </p:sp>
      <p:pic>
        <p:nvPicPr>
          <p:cNvPr id="5" name="4 Imagen" descr="tube-crush-deformable-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643314"/>
            <a:ext cx="1428750" cy="1962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5 Rectángulo"/>
          <p:cNvSpPr/>
          <p:nvPr/>
        </p:nvSpPr>
        <p:spPr>
          <a:xfrm>
            <a:off x="4071934" y="2857496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Testimonio de Tim Robinson, Ingeniero Mecánico de </a:t>
            </a:r>
            <a:r>
              <a:rPr lang="es-ES" sz="2800" b="1" dirty="0" err="1" smtClean="0">
                <a:latin typeface="Berlin Sans FB Demi" pitchFamily="34" charset="0"/>
              </a:rPr>
              <a:t>adidas</a:t>
            </a: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7" name="6 Imagen" descr="hydro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786322"/>
            <a:ext cx="142875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C00000"/>
                </a:solidFill>
              </a:rPr>
              <a:t>TECNOLOGÍA ÚNICA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/>
              <a:t>    Un elemento clave de la creación de la línea </a:t>
            </a:r>
            <a:r>
              <a:rPr lang="es-ES" sz="2800" b="1" dirty="0" err="1" smtClean="0"/>
              <a:t>ForMotion</a:t>
            </a:r>
            <a:r>
              <a:rPr lang="es-ES" sz="2800" b="1" dirty="0" smtClean="0"/>
              <a:t>™ es un dispositivo hecho de dos láminas deslizantes de poliamida, con un cojinete esférico situado en el talón del zapato. </a:t>
            </a:r>
          </a:p>
          <a:p>
            <a:pPr algn="just">
              <a:buNone/>
            </a:pPr>
            <a:endParaRPr lang="es-ES" sz="2800" b="1" dirty="0" smtClean="0"/>
          </a:p>
        </p:txBody>
      </p:sp>
      <p:pic>
        <p:nvPicPr>
          <p:cNvPr id="4" name="3 Imagen" descr="1107Designing1_3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3116"/>
            <a:ext cx="3525310" cy="321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0" y="428604"/>
            <a:ext cx="5043494" cy="2857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/>
              <a:t>   “En lugar de absorber el golpe sólo en un eje vertical, las láminas deslizantes se ajustan al golpe en tres dimensiones,” afirma Robinson.</a:t>
            </a:r>
          </a:p>
          <a:p>
            <a:pPr algn="just">
              <a:buNone/>
            </a:pPr>
            <a:endParaRPr lang="es-ES" sz="2800" b="1" dirty="0" smtClean="0"/>
          </a:p>
        </p:txBody>
      </p:sp>
      <p:pic>
        <p:nvPicPr>
          <p:cNvPr id="5" name="4 Imagen" descr="adidasfortmotion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3219565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6 Imagen" descr="adidasfortmotio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214686"/>
            <a:ext cx="3640659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000504"/>
            <a:ext cx="8229600" cy="2143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800" b="1" dirty="0" smtClean="0"/>
              <a:t>    Las láminas esféricas corrigen automáticamente este problema, propiciando un movimiento giratorio que protege la rodilla. También se impide la pronación excesiva mediante limitadores de desplazamiento. </a:t>
            </a:r>
          </a:p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r>
              <a:rPr lang="es-ES" sz="2800" b="1" dirty="0" smtClean="0"/>
              <a:t>    </a:t>
            </a:r>
            <a:endParaRPr lang="es-ES" sz="2800" b="1" dirty="0"/>
          </a:p>
        </p:txBody>
      </p:sp>
      <p:pic>
        <p:nvPicPr>
          <p:cNvPr id="6" name="5 Imagen" descr="adidasfortmotion tennis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57232"/>
            <a:ext cx="3865333" cy="24288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3 Marcador de contenido" descr="adidasfortmotion tennis butt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857232"/>
            <a:ext cx="3881445" cy="24078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rgbClr val="C00000"/>
                </a:solidFill>
              </a:rPr>
              <a:t>IDEAS HECHAS REALIDAD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3372" y="1285860"/>
            <a:ext cx="4400552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smtClean="0"/>
              <a:t>    Con el concepto en mano, el próximo paso para el equipo de innovación es asegurar que el talón especial funciona según lo previsto en un zapatilla de </a:t>
            </a:r>
            <a:r>
              <a:rPr lang="es-ES" sz="2800" b="1" dirty="0" err="1" smtClean="0"/>
              <a:t>running</a:t>
            </a:r>
            <a:r>
              <a:rPr lang="es-ES" sz="2800" b="1" dirty="0" smtClean="0"/>
              <a:t> real y se gradúa funcionalmente a los diferentes tamaños de calzado.</a:t>
            </a:r>
            <a:endParaRPr lang="es-ES" sz="2800" b="1" dirty="0"/>
          </a:p>
        </p:txBody>
      </p:sp>
      <p:pic>
        <p:nvPicPr>
          <p:cNvPr id="7" name="3 Marcador de contenido" descr="adidasfortmotion tennis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929090" cy="3720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390</Words>
  <Application>Microsoft Office PowerPoint</Application>
  <PresentationFormat>Presentación en pantalla (4:3)</PresentationFormat>
  <Paragraphs>39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Un software clave</vt:lpstr>
      <vt:lpstr>Diapositiva 4</vt:lpstr>
      <vt:lpstr>Diapositiva 5</vt:lpstr>
      <vt:lpstr>TECNOLOGÍA ÚNICA</vt:lpstr>
      <vt:lpstr>Diapositiva 7</vt:lpstr>
      <vt:lpstr>Diapositiva 8</vt:lpstr>
      <vt:lpstr>IDEAS HECHAS REALIDAD</vt:lpstr>
      <vt:lpstr>VER EL INTERIOR DEL ZAPATO VIRTUAL</vt:lpstr>
      <vt:lpstr>PROBANDO 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 Hernando  Isaza  Sanc</dc:creator>
  <cp:lastModifiedBy>Sandra</cp:lastModifiedBy>
  <cp:revision>36</cp:revision>
  <dcterms:created xsi:type="dcterms:W3CDTF">2009-02-01T20:16:04Z</dcterms:created>
  <dcterms:modified xsi:type="dcterms:W3CDTF">2009-02-10T15:00:52Z</dcterms:modified>
</cp:coreProperties>
</file>