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75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4962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492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1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70034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27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1116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4002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1499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653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029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19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840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4408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8357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1661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9255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463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5A98756-4C1F-4961-9D5A-83996AF16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29" y="135076"/>
            <a:ext cx="11516141" cy="98728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43" y="1886646"/>
            <a:ext cx="5588726" cy="44535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6318" y="1233205"/>
            <a:ext cx="2834886" cy="536494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6567150" y="1886646"/>
            <a:ext cx="54734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COLOR: 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pelaje blanco, gris y manchado de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gris</a:t>
            </a:r>
          </a:p>
          <a:p>
            <a:pPr algn="just"/>
            <a:r>
              <a:rPr lang="es-P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CONFORMACIÓN:</a:t>
            </a:r>
            <a:r>
              <a:rPr lang="es-P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 en 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de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ataúd vista 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frente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de perfil 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convexo, principalmente los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machos, ojos 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elípticos, negros y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vivos, con orejas cortas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simétricas 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terminando en forma de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lanza, cuernos 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color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oscuro.</a:t>
            </a:r>
            <a:endParaRPr lang="es-P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P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TALLA: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de tamaño mediano a grande.</a:t>
            </a:r>
          </a:p>
          <a:p>
            <a:pPr algn="just"/>
            <a:r>
              <a:rPr lang="es-P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ASPECTOS</a:t>
            </a:r>
            <a:r>
              <a:rPr lang="es-P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PRODUCTIVOS: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rusticidad y alta tolerancia al calor y a parásitos, muy buena habilidad materna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eficiencia reproductiva</a:t>
            </a:r>
          </a:p>
        </p:txBody>
      </p:sp>
    </p:spTree>
    <p:extLst>
      <p:ext uri="{BB962C8B-B14F-4D97-AF65-F5344CB8AC3E}">
        <p14:creationId xmlns:p14="http://schemas.microsoft.com/office/powerpoint/2010/main" val="33050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1071</TotalTime>
  <Words>82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Espiral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FULVIA ESTHER</dc:creator>
  <cp:lastModifiedBy>Lourdes Escudé</cp:lastModifiedBy>
  <cp:revision>114</cp:revision>
  <dcterms:created xsi:type="dcterms:W3CDTF">2020-04-26T23:03:58Z</dcterms:created>
  <dcterms:modified xsi:type="dcterms:W3CDTF">2020-05-03T01:38:48Z</dcterms:modified>
</cp:coreProperties>
</file>