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02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2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7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3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0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6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1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1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1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3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1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6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4" t="15827" r="21662" b="756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199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</dc:creator>
  <cp:lastModifiedBy>ALEJANDRA</cp:lastModifiedBy>
  <cp:revision>4</cp:revision>
  <dcterms:created xsi:type="dcterms:W3CDTF">2018-10-16T03:03:10Z</dcterms:created>
  <dcterms:modified xsi:type="dcterms:W3CDTF">2018-10-16T03:10:38Z</dcterms:modified>
</cp:coreProperties>
</file>