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502" autoAdjust="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E430C-40DC-46B4-9EFB-DA4372E109A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69EC-C1E8-4BAC-A945-B18651E27A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628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E430C-40DC-46B4-9EFB-DA4372E109A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69EC-C1E8-4BAC-A945-B18651E27A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278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E430C-40DC-46B4-9EFB-DA4372E109A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69EC-C1E8-4BAC-A945-B18651E27A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233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E430C-40DC-46B4-9EFB-DA4372E109A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69EC-C1E8-4BAC-A945-B18651E27A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408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E430C-40DC-46B4-9EFB-DA4372E109A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69EC-C1E8-4BAC-A945-B18651E27A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862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E430C-40DC-46B4-9EFB-DA4372E109A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69EC-C1E8-4BAC-A945-B18651E27A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815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E430C-40DC-46B4-9EFB-DA4372E109A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69EC-C1E8-4BAC-A945-B18651E27A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316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E430C-40DC-46B4-9EFB-DA4372E109A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69EC-C1E8-4BAC-A945-B18651E27A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915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E430C-40DC-46B4-9EFB-DA4372E109A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69EC-C1E8-4BAC-A945-B18651E27A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934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E430C-40DC-46B4-9EFB-DA4372E109A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69EC-C1E8-4BAC-A945-B18651E27A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210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E430C-40DC-46B4-9EFB-DA4372E109A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69EC-C1E8-4BAC-A945-B18651E27A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7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E430C-40DC-46B4-9EFB-DA4372E109A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069EC-C1E8-4BAC-A945-B18651E27A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666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62" t="16431" r="25629" b="6754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8199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38" t="21995" r="17389" b="7620"/>
          <a:stretch/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85124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Presentación en pantalla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ALEJANDRA</dc:creator>
  <cp:lastModifiedBy>ALEJANDRA</cp:lastModifiedBy>
  <cp:revision>4</cp:revision>
  <dcterms:created xsi:type="dcterms:W3CDTF">2018-10-16T03:03:10Z</dcterms:created>
  <dcterms:modified xsi:type="dcterms:W3CDTF">2018-10-16T03:17:57Z</dcterms:modified>
</cp:coreProperties>
</file>