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5" autoAdjust="0"/>
    <p:restoredTop sz="94643" autoAdjust="0"/>
  </p:normalViewPr>
  <p:slideViewPr>
    <p:cSldViewPr snapToGrid="0">
      <p:cViewPr varScale="1">
        <p:scale>
          <a:sx n="69" d="100"/>
          <a:sy n="69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20" y="988143"/>
            <a:ext cx="4911858" cy="4747122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 bwMode="gray">
          <a:xfrm>
            <a:off x="5457774" y="3216351"/>
            <a:ext cx="6178702" cy="1095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7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DID YOU KNOW</a:t>
            </a:r>
            <a:r>
              <a:rPr lang="it-IT" sz="115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it-IT" sz="166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72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7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18387" y="1134372"/>
            <a:ext cx="8318089" cy="1741563"/>
          </a:xfrm>
        </p:spPr>
        <p:txBody>
          <a:bodyPr>
            <a:noAutofit/>
          </a:bodyPr>
          <a:lstStyle/>
          <a:p>
            <a:pPr algn="ctr"/>
            <a:r>
              <a:rPr lang="it-IT" sz="88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BIANCANEVE</a:t>
            </a:r>
            <a:endParaRPr lang="it-IT" sz="88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4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244453" cy="6858000"/>
          </a:xfrm>
          <a:prstGeom prst="rect">
            <a:avLst/>
          </a:prstGeom>
        </p:spPr>
      </p:pic>
      <p:sp>
        <p:nvSpPr>
          <p:cNvPr id="3" name="Sottotitolo 2"/>
          <p:cNvSpPr txBox="1">
            <a:spLocks/>
          </p:cNvSpPr>
          <p:nvPr/>
        </p:nvSpPr>
        <p:spPr bwMode="gray">
          <a:xfrm>
            <a:off x="1918160" y="384661"/>
            <a:ext cx="8966149" cy="11344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7200" b="1" cap="none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it-IT" sz="7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9770" y="318755"/>
            <a:ext cx="1159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72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La Matrigna era </a:t>
            </a:r>
            <a:r>
              <a:rPr lang="it-IT" sz="72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invidiosa</a:t>
            </a:r>
            <a:endParaRPr lang="it-IT" sz="7200" b="1" dirty="0">
              <a:ln w="22225">
                <a:solidFill>
                  <a:srgbClr val="E33D6F"/>
                </a:solidFill>
                <a:prstDash val="solid"/>
              </a:ln>
              <a:solidFill>
                <a:srgbClr val="E33D6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55232" y="4601497"/>
            <a:ext cx="54892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della sua </a:t>
            </a:r>
            <a:r>
              <a:rPr lang="it-IT" sz="88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BELLEZZA</a:t>
            </a:r>
            <a:endParaRPr lang="it-IT" b="1" dirty="0">
              <a:ln w="22225">
                <a:solidFill>
                  <a:srgbClr val="E33D6F"/>
                </a:solidFill>
                <a:prstDash val="solid"/>
              </a:ln>
              <a:solidFill>
                <a:srgbClr val="E33D6F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97" y="486697"/>
            <a:ext cx="6655556" cy="5855109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329947" y="1126338"/>
            <a:ext cx="4172471" cy="351940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«</a:t>
            </a:r>
            <a:r>
              <a:rPr lang="it-IT" sz="4400" dirty="0" smtClean="0"/>
              <a:t>Ed </a:t>
            </a:r>
            <a:r>
              <a:rPr lang="it-IT" sz="4400" dirty="0"/>
              <a:t>ella era tanto </a:t>
            </a:r>
            <a:r>
              <a:rPr lang="it-IT" sz="58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BELLA</a:t>
            </a:r>
            <a:r>
              <a:rPr lang="it-IT" sz="4400" dirty="0" smtClean="0"/>
              <a:t>, </a:t>
            </a:r>
            <a:r>
              <a:rPr lang="it-IT" sz="4400" dirty="0"/>
              <a:t>che il cacciatore </a:t>
            </a:r>
            <a:endParaRPr lang="it-IT" sz="4400" dirty="0" smtClean="0"/>
          </a:p>
          <a:p>
            <a:r>
              <a:rPr lang="it-IT" sz="4400" dirty="0" smtClean="0"/>
              <a:t>ne </a:t>
            </a:r>
            <a:r>
              <a:rPr lang="it-IT" sz="4400" dirty="0"/>
              <a:t>ebbe </a:t>
            </a:r>
            <a:r>
              <a:rPr lang="it-IT" sz="4400" dirty="0" smtClean="0"/>
              <a:t>pietà»</a:t>
            </a:r>
            <a:endParaRPr lang="it-IT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 bwMode="gray">
          <a:xfrm>
            <a:off x="914400" y="5252065"/>
            <a:ext cx="10809244" cy="943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 smtClean="0">
                <a:solidFill>
                  <a:schemeClr val="tx1"/>
                </a:solidFill>
              </a:rPr>
              <a:t>E SE FOSSE STATA </a:t>
            </a:r>
            <a:r>
              <a:rPr lang="it-IT" sz="5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chemeClr val="tx1"/>
                </a:solidFill>
              </a:rPr>
              <a:t>BRUTTA</a:t>
            </a:r>
            <a:r>
              <a:rPr lang="it-IT" sz="5400" b="1" dirty="0" smtClean="0">
                <a:solidFill>
                  <a:schemeClr val="tx1"/>
                </a:solidFill>
              </a:rPr>
              <a:t>???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482" y="2300748"/>
            <a:ext cx="5440854" cy="40916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3930" y="486697"/>
            <a:ext cx="9834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«…sul far della sera, vide una piccola casetta e vi entrò per riposarsi.»</a:t>
            </a:r>
            <a:endParaRPr lang="it-IT" b="1" dirty="0">
              <a:ln w="22225">
                <a:solidFill>
                  <a:srgbClr val="E33D6F"/>
                </a:solidFill>
                <a:prstDash val="solid"/>
              </a:ln>
              <a:solidFill>
                <a:srgbClr val="E33D6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03929" y="1687026"/>
            <a:ext cx="11199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«…mangiò un po' di verdura e di pane da ciascun piattino, e bevve</a:t>
            </a:r>
          </a:p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una goccia d vino da </a:t>
            </a:r>
          </a:p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ogni bicchierino, […] </a:t>
            </a:r>
          </a:p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si coricò, …. e si </a:t>
            </a:r>
          </a:p>
          <a:p>
            <a:pPr lvl="0"/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addormentò»</a:t>
            </a:r>
          </a:p>
        </p:txBody>
      </p:sp>
      <p:sp>
        <p:nvSpPr>
          <p:cNvPr id="9" name="Rettangolo 8"/>
          <p:cNvSpPr/>
          <p:nvPr/>
        </p:nvSpPr>
        <p:spPr>
          <a:xfrm>
            <a:off x="503928" y="4941114"/>
            <a:ext cx="7209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4000" b="1" dirty="0" smtClean="0">
                <a:ln w="22225">
                  <a:solidFill>
                    <a:srgbClr val="E33D6F"/>
                  </a:solidFill>
                  <a:prstDash val="solid"/>
                </a:ln>
              </a:rPr>
              <a:t>TU L’AVRESTI MAI FATTO</a:t>
            </a:r>
            <a:r>
              <a:rPr lang="it-IT" sz="8000" b="1" dirty="0" smtClean="0">
                <a:ln w="22225">
                  <a:solidFill>
                    <a:srgbClr val="E33D6F"/>
                  </a:solidFill>
                  <a:prstDash val="solid"/>
                </a:ln>
              </a:rPr>
              <a:t>?</a:t>
            </a:r>
            <a:endParaRPr lang="it-IT" sz="4800" b="1" dirty="0">
              <a:ln w="22225">
                <a:solidFill>
                  <a:srgbClr val="E33D6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77" y="490773"/>
            <a:ext cx="4114558" cy="256581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772625" y="536513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«Ah</a:t>
            </a:r>
            <a:r>
              <a:rPr lang="it-IT" sz="3400" b="1" dirty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, Dio mio! ah, Dio mio!- esclamarono -che bella bambina!- E la loro gioia fu tale che non la svegliarono ma la lasciarono dormire nel </a:t>
            </a:r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lettino»</a:t>
            </a:r>
            <a:endParaRPr lang="it-IT" sz="3400" dirty="0"/>
          </a:p>
        </p:txBody>
      </p:sp>
      <p:sp>
        <p:nvSpPr>
          <p:cNvPr id="6" name="Rettangolo 5"/>
          <p:cNvSpPr/>
          <p:nvPr/>
        </p:nvSpPr>
        <p:spPr>
          <a:xfrm>
            <a:off x="1180616" y="4540746"/>
            <a:ext cx="91208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E SE FOSSE STATA BRUTTA? L’AVREBBERO SVEGLIATA?</a:t>
            </a:r>
          </a:p>
          <a:p>
            <a:endParaRPr lang="it-IT" sz="3400" dirty="0"/>
          </a:p>
        </p:txBody>
      </p:sp>
    </p:spTree>
    <p:extLst>
      <p:ext uri="{BB962C8B-B14F-4D97-AF65-F5344CB8AC3E}">
        <p14:creationId xmlns:p14="http://schemas.microsoft.com/office/powerpoint/2010/main" xmlns="" val="11429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4688" y="3653319"/>
            <a:ext cx="3371850" cy="26765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71332" y="536513"/>
            <a:ext cx="1019729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I Nani raccomandarono a Biancaneve di non aprire a nessuno. Scioccamente per ben tre volte la fanciulla disubbidì attratta prima da «belle stringhe colorate», la seconda da «bei pettini», la terza e ultima da una «bella mela».</a:t>
            </a:r>
          </a:p>
          <a:p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Biancaneve è attratta da bei oggetti</a:t>
            </a:r>
          </a:p>
          <a:p>
            <a:r>
              <a:rPr lang="it-IT" sz="3400" b="1" dirty="0" smtClean="0">
                <a:ln w="22225">
                  <a:solidFill>
                    <a:srgbClr val="E33D6F"/>
                  </a:solidFill>
                  <a:prstDash val="solid"/>
                </a:ln>
                <a:solidFill>
                  <a:srgbClr val="E33D6F">
                    <a:lumMod val="40000"/>
                    <a:lumOff val="60000"/>
                  </a:srgbClr>
                </a:solidFill>
              </a:rPr>
              <a:t>E si fida della vecchina. </a:t>
            </a:r>
            <a:endParaRPr lang="it-IT" sz="3400" dirty="0"/>
          </a:p>
        </p:txBody>
      </p:sp>
      <p:sp>
        <p:nvSpPr>
          <p:cNvPr id="6" name="Rettangolo 5"/>
          <p:cNvSpPr/>
          <p:nvPr/>
        </p:nvSpPr>
        <p:spPr>
          <a:xfrm>
            <a:off x="671332" y="4445623"/>
            <a:ext cx="10197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</a:rPr>
              <a:t>Hai mai vissuto situazioni simili? </a:t>
            </a:r>
            <a:endParaRPr lang="it-IT" sz="3400" dirty="0"/>
          </a:p>
        </p:txBody>
      </p:sp>
      <p:sp>
        <p:nvSpPr>
          <p:cNvPr id="7" name="Rettangolo 6"/>
          <p:cNvSpPr/>
          <p:nvPr/>
        </p:nvSpPr>
        <p:spPr>
          <a:xfrm>
            <a:off x="578733" y="5076223"/>
            <a:ext cx="8218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</a:rPr>
              <a:t>Cosa è per voi la FIDUCIA</a:t>
            </a:r>
            <a:r>
              <a:rPr lang="it-IT" sz="3600" b="1" dirty="0" smtClean="0">
                <a:ln w="22225">
                  <a:solidFill>
                    <a:srgbClr val="E33D6F"/>
                  </a:solidFill>
                  <a:prstDash val="solid"/>
                </a:ln>
              </a:rPr>
              <a:t>? Quando decidete </a:t>
            </a:r>
            <a:r>
              <a:rPr lang="it-IT" sz="3600" b="1" dirty="0">
                <a:ln w="22225">
                  <a:solidFill>
                    <a:srgbClr val="E33D6F"/>
                  </a:solidFill>
                  <a:prstDash val="solid"/>
                </a:ln>
              </a:rPr>
              <a:t>di fidarvi di qualcuno?</a:t>
            </a:r>
          </a:p>
          <a:p>
            <a:endParaRPr lang="it-IT" sz="3600" b="1" dirty="0">
              <a:ln w="22225">
                <a:solidFill>
                  <a:srgbClr val="E33D6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4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273</TotalTime>
  <Words>205</Words>
  <Application>Microsoft Office PowerPoint</Application>
  <PresentationFormat>Personalizzato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Sala riunioni ione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Rosy</dc:creator>
  <cp:lastModifiedBy>pc</cp:lastModifiedBy>
  <cp:revision>18</cp:revision>
  <dcterms:created xsi:type="dcterms:W3CDTF">2018-02-10T09:17:32Z</dcterms:created>
  <dcterms:modified xsi:type="dcterms:W3CDTF">2018-04-21T06:25:04Z</dcterms:modified>
</cp:coreProperties>
</file>