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2" r:id="rId1"/>
  </p:sldMasterIdLst>
  <p:notesMasterIdLst>
    <p:notesMasterId r:id="rId4"/>
  </p:notesMasterIdLst>
  <p:handoutMasterIdLst>
    <p:handoutMasterId r:id="rId5"/>
  </p:handoutMasterIdLst>
  <p:sldIdLst>
    <p:sldId id="402" r:id="rId2"/>
    <p:sldId id="400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CEF9"/>
    <a:srgbClr val="00A200"/>
    <a:srgbClr val="00A800"/>
    <a:srgbClr val="0F730F"/>
    <a:srgbClr val="009200"/>
    <a:srgbClr val="00B800"/>
    <a:srgbClr val="488E48"/>
    <a:srgbClr val="5EAE5E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8" autoAdjust="0"/>
    <p:restoredTop sz="96000" autoAdjust="0"/>
  </p:normalViewPr>
  <p:slideViewPr>
    <p:cSldViewPr>
      <p:cViewPr varScale="1">
        <p:scale>
          <a:sx n="69" d="100"/>
          <a:sy n="69" d="100"/>
        </p:scale>
        <p:origin x="9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E80D88-C49B-475C-81C0-494635BE222B}" type="doc">
      <dgm:prSet loTypeId="urn:microsoft.com/office/officeart/2005/8/layout/chevron2" loCatId="list" qsTypeId="urn:microsoft.com/office/officeart/2005/8/quickstyle/3d3" qsCatId="3D" csTypeId="urn:microsoft.com/office/officeart/2005/8/colors/accent4_5" csCatId="accent4" phldr="1"/>
      <dgm:spPr/>
      <dgm:t>
        <a:bodyPr/>
        <a:lstStyle/>
        <a:p>
          <a:endParaRPr lang="es-AR"/>
        </a:p>
      </dgm:t>
    </dgm:pt>
    <dgm:pt modelId="{B5348420-2DBB-4D86-A898-19CDB1D15627}">
      <dgm:prSet phldrT="[Texto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AR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Código de comunicación</a:t>
          </a:r>
          <a:endParaRPr lang="es-AR" sz="1800" b="1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B5EEABEC-AEFE-4689-B52E-BA13CA8E2C8B}" type="parTrans" cxnId="{71D629EB-A6B7-4F0F-8BE8-76314A670C1F}">
      <dgm:prSet/>
      <dgm:spPr/>
      <dgm:t>
        <a:bodyPr/>
        <a:lstStyle/>
        <a:p>
          <a:endParaRPr lang="es-AR"/>
        </a:p>
      </dgm:t>
    </dgm:pt>
    <dgm:pt modelId="{19DDDC77-F645-40E1-A24F-4FE53266E266}" type="sibTrans" cxnId="{71D629EB-A6B7-4F0F-8BE8-76314A670C1F}">
      <dgm:prSet/>
      <dgm:spPr/>
      <dgm:t>
        <a:bodyPr/>
        <a:lstStyle/>
        <a:p>
          <a:endParaRPr lang="es-AR"/>
        </a:p>
      </dgm:t>
    </dgm:pt>
    <dgm:pt modelId="{C0A36709-23BC-4A75-958B-0233467F878F}">
      <dgm:prSet phldrT="[Texto]" custT="1"/>
      <dgm:spPr/>
      <dgm:t>
        <a:bodyPr/>
        <a:lstStyle/>
        <a:p>
          <a:r>
            <a:rPr lang="es-ES" sz="1800" dirty="0" smtClean="0">
              <a:latin typeface="Baskerville Old Face" panose="02020602080505020303" pitchFamily="18" charset="0"/>
              <a:cs typeface="Calibri" pitchFamily="34" charset="0"/>
            </a:rPr>
            <a:t>Es un conjunto de símbolos y signos los cuales deben ser compartidos por los protagonistas del proceso. </a:t>
          </a:r>
          <a:endParaRPr lang="es-AR" sz="1800" dirty="0">
            <a:latin typeface="Baskerville Old Face" panose="02020602080505020303" pitchFamily="18" charset="0"/>
            <a:cs typeface="Calibri" pitchFamily="34" charset="0"/>
          </a:endParaRPr>
        </a:p>
      </dgm:t>
    </dgm:pt>
    <dgm:pt modelId="{7C3086D7-FB6A-4799-B856-2B0EBA56574E}" type="parTrans" cxnId="{BFC431F9-83AB-4909-9BF9-5EBD0CF6158D}">
      <dgm:prSet/>
      <dgm:spPr/>
      <dgm:t>
        <a:bodyPr/>
        <a:lstStyle/>
        <a:p>
          <a:endParaRPr lang="es-AR"/>
        </a:p>
      </dgm:t>
    </dgm:pt>
    <dgm:pt modelId="{ACE61FFB-DBE5-42A9-BF52-43278CA480B8}" type="sibTrans" cxnId="{BFC431F9-83AB-4909-9BF9-5EBD0CF6158D}">
      <dgm:prSet/>
      <dgm:spPr/>
      <dgm:t>
        <a:bodyPr/>
        <a:lstStyle/>
        <a:p>
          <a:endParaRPr lang="es-AR"/>
        </a:p>
      </dgm:t>
    </dgm:pt>
    <dgm:pt modelId="{0A32F8EB-2386-4D06-9B32-F02623FD4257}" type="pres">
      <dgm:prSet presAssocID="{E3E80D88-C49B-475C-81C0-494635BE22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FE78DE5-DAC0-4C83-B515-640E0C455332}" type="pres">
      <dgm:prSet presAssocID="{B5348420-2DBB-4D86-A898-19CDB1D15627}" presName="composite" presStyleCnt="0"/>
      <dgm:spPr/>
    </dgm:pt>
    <dgm:pt modelId="{61FB5DBA-4E99-48BC-AC88-D97A8E4904EF}" type="pres">
      <dgm:prSet presAssocID="{B5348420-2DBB-4D86-A898-19CDB1D15627}" presName="parentText" presStyleLbl="alignNode1" presStyleIdx="0" presStyleCnt="1" custScaleX="12194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E4494E-E4EB-4E00-90A1-26CECDB72931}" type="pres">
      <dgm:prSet presAssocID="{B5348420-2DBB-4D86-A898-19CDB1D15627}" presName="descendantText" presStyleLbl="alignAcc1" presStyleIdx="0" presStyleCnt="1" custScaleX="71582" custLinFactNeighborX="-10557" custLinFactNeighborY="-35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1D629EB-A6B7-4F0F-8BE8-76314A670C1F}" srcId="{E3E80D88-C49B-475C-81C0-494635BE222B}" destId="{B5348420-2DBB-4D86-A898-19CDB1D15627}" srcOrd="0" destOrd="0" parTransId="{B5EEABEC-AEFE-4689-B52E-BA13CA8E2C8B}" sibTransId="{19DDDC77-F645-40E1-A24F-4FE53266E266}"/>
    <dgm:cxn modelId="{2F352F3D-89A2-4AF1-8173-4A1973548B2C}" type="presOf" srcId="{E3E80D88-C49B-475C-81C0-494635BE222B}" destId="{0A32F8EB-2386-4D06-9B32-F02623FD4257}" srcOrd="0" destOrd="0" presId="urn:microsoft.com/office/officeart/2005/8/layout/chevron2"/>
    <dgm:cxn modelId="{734F346F-E188-4F7E-BC76-83C267B1CA52}" type="presOf" srcId="{B5348420-2DBB-4D86-A898-19CDB1D15627}" destId="{61FB5DBA-4E99-48BC-AC88-D97A8E4904EF}" srcOrd="0" destOrd="0" presId="urn:microsoft.com/office/officeart/2005/8/layout/chevron2"/>
    <dgm:cxn modelId="{3D1F98EF-4AE4-47EF-870A-4CD74FCB9E53}" type="presOf" srcId="{C0A36709-23BC-4A75-958B-0233467F878F}" destId="{06E4494E-E4EB-4E00-90A1-26CECDB72931}" srcOrd="0" destOrd="0" presId="urn:microsoft.com/office/officeart/2005/8/layout/chevron2"/>
    <dgm:cxn modelId="{BFC431F9-83AB-4909-9BF9-5EBD0CF6158D}" srcId="{B5348420-2DBB-4D86-A898-19CDB1D15627}" destId="{C0A36709-23BC-4A75-958B-0233467F878F}" srcOrd="0" destOrd="0" parTransId="{7C3086D7-FB6A-4799-B856-2B0EBA56574E}" sibTransId="{ACE61FFB-DBE5-42A9-BF52-43278CA480B8}"/>
    <dgm:cxn modelId="{8B6D4433-FF4B-404F-800E-788E44398F66}" type="presParOf" srcId="{0A32F8EB-2386-4D06-9B32-F02623FD4257}" destId="{DFE78DE5-DAC0-4C83-B515-640E0C455332}" srcOrd="0" destOrd="0" presId="urn:microsoft.com/office/officeart/2005/8/layout/chevron2"/>
    <dgm:cxn modelId="{056BA3FC-52FC-4BCE-B2F2-687013E9E151}" type="presParOf" srcId="{DFE78DE5-DAC0-4C83-B515-640E0C455332}" destId="{61FB5DBA-4E99-48BC-AC88-D97A8E4904EF}" srcOrd="0" destOrd="0" presId="urn:microsoft.com/office/officeart/2005/8/layout/chevron2"/>
    <dgm:cxn modelId="{6A676960-345E-4B49-A1C7-7AB7E7F666BB}" type="presParOf" srcId="{DFE78DE5-DAC0-4C83-B515-640E0C455332}" destId="{06E4494E-E4EB-4E00-90A1-26CECDB7293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2D72F6-E589-4204-9B23-9ABEA450EA96}" type="doc">
      <dgm:prSet loTypeId="urn:microsoft.com/office/officeart/2005/8/layout/venn3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AR"/>
        </a:p>
      </dgm:t>
    </dgm:pt>
    <dgm:pt modelId="{B80C16EE-2B89-48A8-861E-DFBCF4E79EB1}">
      <dgm:prSet phldrT="[Texto]" custT="1"/>
      <dgm:spPr/>
      <dgm:t>
        <a:bodyPr/>
        <a:lstStyle/>
        <a:p>
          <a:pPr algn="l"/>
          <a:r>
            <a:rPr lang="es-ES" sz="1400" b="1" dirty="0" smtClean="0">
              <a:latin typeface="Calibri" pitchFamily="34" charset="0"/>
              <a:cs typeface="Calibri" pitchFamily="34" charset="0"/>
            </a:rPr>
            <a:t>Posee cuatro elementos básicos: </a:t>
          </a:r>
        </a:p>
        <a:p>
          <a:pPr algn="ctr"/>
          <a:r>
            <a:rPr lang="es-ES" sz="1400" b="1" dirty="0" smtClean="0">
              <a:latin typeface="Calibri" pitchFamily="34" charset="0"/>
              <a:cs typeface="Calibri" pitchFamily="34" charset="0"/>
            </a:rPr>
            <a:t>emisor, receptor, mensaje, canales.</a:t>
          </a:r>
          <a:endParaRPr lang="es-AR" sz="1400" b="1" dirty="0">
            <a:latin typeface="Calibri" pitchFamily="34" charset="0"/>
            <a:cs typeface="Calibri" pitchFamily="34" charset="0"/>
          </a:endParaRPr>
        </a:p>
      </dgm:t>
    </dgm:pt>
    <dgm:pt modelId="{61CE0CD3-B859-4EE4-AFD3-99F1E0BA6003}" type="parTrans" cxnId="{7F232A86-25BD-4BA3-8F9E-59BD01B5B528}">
      <dgm:prSet/>
      <dgm:spPr/>
      <dgm:t>
        <a:bodyPr/>
        <a:lstStyle/>
        <a:p>
          <a:endParaRPr lang="es-AR"/>
        </a:p>
      </dgm:t>
    </dgm:pt>
    <dgm:pt modelId="{CF7AFD1E-B71B-4071-8FA7-1DB60C5049AA}" type="sibTrans" cxnId="{7F232A86-25BD-4BA3-8F9E-59BD01B5B528}">
      <dgm:prSet/>
      <dgm:spPr/>
      <dgm:t>
        <a:bodyPr/>
        <a:lstStyle/>
        <a:p>
          <a:endParaRPr lang="es-AR"/>
        </a:p>
      </dgm:t>
    </dgm:pt>
    <dgm:pt modelId="{AE16BB13-CF4B-4E52-9AC3-1DE549494517}">
      <dgm:prSet custT="1"/>
      <dgm:spPr/>
      <dgm:t>
        <a:bodyPr/>
        <a:lstStyle/>
        <a:p>
          <a:r>
            <a:rPr lang="es-ES" sz="1400" b="1" dirty="0" smtClean="0">
              <a:latin typeface="Calibri" pitchFamily="34" charset="0"/>
              <a:cs typeface="Calibri" pitchFamily="34" charset="0"/>
            </a:rPr>
            <a:t>Es dinámico</a:t>
          </a:r>
          <a:endParaRPr lang="es-AR" sz="1400" b="1" dirty="0">
            <a:latin typeface="Calibri" pitchFamily="34" charset="0"/>
            <a:cs typeface="Calibri" pitchFamily="34" charset="0"/>
          </a:endParaRPr>
        </a:p>
      </dgm:t>
    </dgm:pt>
    <dgm:pt modelId="{B156A17C-2ACA-4CD5-8741-E01B701E899B}" type="parTrans" cxnId="{D1C6F5A3-4249-41AA-89E6-D7AFEFBCB8BD}">
      <dgm:prSet/>
      <dgm:spPr/>
      <dgm:t>
        <a:bodyPr/>
        <a:lstStyle/>
        <a:p>
          <a:endParaRPr lang="es-AR"/>
        </a:p>
      </dgm:t>
    </dgm:pt>
    <dgm:pt modelId="{06FE2E36-3482-4235-A10A-C354E0B0CF41}" type="sibTrans" cxnId="{D1C6F5A3-4249-41AA-89E6-D7AFEFBCB8BD}">
      <dgm:prSet/>
      <dgm:spPr/>
      <dgm:t>
        <a:bodyPr/>
        <a:lstStyle/>
        <a:p>
          <a:endParaRPr lang="es-AR"/>
        </a:p>
      </dgm:t>
    </dgm:pt>
    <dgm:pt modelId="{B8247BB2-A816-4D97-92B6-09382AF1954B}">
      <dgm:prSet custT="1"/>
      <dgm:spPr/>
      <dgm:t>
        <a:bodyPr/>
        <a:lstStyle/>
        <a:p>
          <a:r>
            <a:rPr lang="es-ES" sz="1400" b="1" dirty="0" smtClean="0">
              <a:latin typeface="Calibri" pitchFamily="34" charset="0"/>
              <a:cs typeface="Calibri" pitchFamily="34" charset="0"/>
            </a:rPr>
            <a:t>Siempre hay persuasión</a:t>
          </a:r>
          <a:endParaRPr lang="es-AR" sz="1400" b="1" dirty="0">
            <a:latin typeface="Calibri" pitchFamily="34" charset="0"/>
            <a:cs typeface="Calibri" pitchFamily="34" charset="0"/>
          </a:endParaRPr>
        </a:p>
      </dgm:t>
    </dgm:pt>
    <dgm:pt modelId="{BD31A681-0714-4260-8BFC-B65CB4F0D812}" type="parTrans" cxnId="{D7FF9C70-C3CD-4CB1-B049-81E987D17931}">
      <dgm:prSet/>
      <dgm:spPr/>
      <dgm:t>
        <a:bodyPr/>
        <a:lstStyle/>
        <a:p>
          <a:endParaRPr lang="es-AR"/>
        </a:p>
      </dgm:t>
    </dgm:pt>
    <dgm:pt modelId="{6ED039D4-71B6-4736-9E85-62211A2A71FE}" type="sibTrans" cxnId="{D7FF9C70-C3CD-4CB1-B049-81E987D17931}">
      <dgm:prSet/>
      <dgm:spPr/>
      <dgm:t>
        <a:bodyPr/>
        <a:lstStyle/>
        <a:p>
          <a:endParaRPr lang="es-AR"/>
        </a:p>
      </dgm:t>
    </dgm:pt>
    <dgm:pt modelId="{0AFDE1D1-CE28-4C48-BD88-83B42DEDCDB9}">
      <dgm:prSet custT="1"/>
      <dgm:spPr/>
      <dgm:t>
        <a:bodyPr/>
        <a:lstStyle/>
        <a:p>
          <a:pPr algn="ctr"/>
          <a:r>
            <a:rPr lang="es-ES" sz="1400" b="1" dirty="0" smtClean="0">
              <a:latin typeface="Calibri" pitchFamily="34" charset="0"/>
              <a:cs typeface="Calibri" pitchFamily="34" charset="0"/>
            </a:rPr>
            <a:t>Siempre hay </a:t>
          </a:r>
          <a:r>
            <a:rPr lang="es-ES" sz="1300" b="1" dirty="0" smtClean="0">
              <a:latin typeface="Calibri" pitchFamily="34" charset="0"/>
              <a:cs typeface="Calibri" pitchFamily="34" charset="0"/>
            </a:rPr>
            <a:t>intencionalidad</a:t>
          </a:r>
          <a:endParaRPr lang="es-AR" sz="1300" b="1" dirty="0">
            <a:latin typeface="Calibri" pitchFamily="34" charset="0"/>
            <a:cs typeface="Calibri" pitchFamily="34" charset="0"/>
          </a:endParaRPr>
        </a:p>
      </dgm:t>
    </dgm:pt>
    <dgm:pt modelId="{12BAD7E8-FB82-45BD-888D-5B58D57512A6}" type="parTrans" cxnId="{F24C5A0D-526C-422E-8EF6-75D11E87934B}">
      <dgm:prSet/>
      <dgm:spPr/>
      <dgm:t>
        <a:bodyPr/>
        <a:lstStyle/>
        <a:p>
          <a:endParaRPr lang="es-AR"/>
        </a:p>
      </dgm:t>
    </dgm:pt>
    <dgm:pt modelId="{E746F365-1CC0-4D96-9179-C4ABB1525323}" type="sibTrans" cxnId="{F24C5A0D-526C-422E-8EF6-75D11E87934B}">
      <dgm:prSet/>
      <dgm:spPr/>
      <dgm:t>
        <a:bodyPr/>
        <a:lstStyle/>
        <a:p>
          <a:endParaRPr lang="es-AR"/>
        </a:p>
      </dgm:t>
    </dgm:pt>
    <dgm:pt modelId="{47CC33B3-A16E-4378-9F40-3BF8DCBDA8C9}">
      <dgm:prSet custT="1"/>
      <dgm:spPr/>
      <dgm:t>
        <a:bodyPr/>
        <a:lstStyle/>
        <a:p>
          <a:r>
            <a:rPr lang="es-AR" sz="1400" b="1" dirty="0" smtClean="0">
              <a:latin typeface="Calibri" pitchFamily="34" charset="0"/>
              <a:cs typeface="Calibri" pitchFamily="34" charset="0"/>
            </a:rPr>
            <a:t>Siempre se comparte algo </a:t>
          </a:r>
          <a:r>
            <a:rPr lang="es-AR" sz="1200" b="1" dirty="0" smtClean="0">
              <a:latin typeface="Calibri" pitchFamily="34" charset="0"/>
              <a:cs typeface="Calibri" pitchFamily="34" charset="0"/>
            </a:rPr>
            <a:t>(información sentimiento, conocimiento)</a:t>
          </a:r>
          <a:endParaRPr lang="es-AR" sz="1200" b="1" dirty="0">
            <a:latin typeface="Calibri" pitchFamily="34" charset="0"/>
            <a:cs typeface="Calibri" pitchFamily="34" charset="0"/>
          </a:endParaRPr>
        </a:p>
      </dgm:t>
    </dgm:pt>
    <dgm:pt modelId="{95DB12AA-BF67-4FA7-B12B-0EA5FEEF5714}" type="parTrans" cxnId="{5C775304-F31E-4E70-A29A-67EE13A27606}">
      <dgm:prSet/>
      <dgm:spPr/>
      <dgm:t>
        <a:bodyPr/>
        <a:lstStyle/>
        <a:p>
          <a:endParaRPr lang="es-AR"/>
        </a:p>
      </dgm:t>
    </dgm:pt>
    <dgm:pt modelId="{680BAB63-3A8B-428B-AE97-6DE8F5A86B0E}" type="sibTrans" cxnId="{5C775304-F31E-4E70-A29A-67EE13A27606}">
      <dgm:prSet/>
      <dgm:spPr/>
      <dgm:t>
        <a:bodyPr/>
        <a:lstStyle/>
        <a:p>
          <a:endParaRPr lang="es-AR"/>
        </a:p>
      </dgm:t>
    </dgm:pt>
    <dgm:pt modelId="{63330D7C-AABA-4A8A-9B5D-201E89904BCF}">
      <dgm:prSet phldrT="[Texto]" custT="1"/>
      <dgm:spPr/>
      <dgm:t>
        <a:bodyPr/>
        <a:lstStyle/>
        <a:p>
          <a:r>
            <a:rPr lang="es-AR" sz="1400" b="1" dirty="0" smtClean="0">
              <a:latin typeface="Calibri" pitchFamily="34" charset="0"/>
              <a:cs typeface="Calibri" pitchFamily="34" charset="0"/>
            </a:rPr>
            <a:t>Es social</a:t>
          </a:r>
          <a:endParaRPr lang="es-AR" sz="1400" b="1" dirty="0">
            <a:latin typeface="Calibri" pitchFamily="34" charset="0"/>
            <a:cs typeface="Calibri" pitchFamily="34" charset="0"/>
          </a:endParaRPr>
        </a:p>
      </dgm:t>
    </dgm:pt>
    <dgm:pt modelId="{B5F4CF24-6A2D-4B6F-B0C6-620C9AF30BAD}" type="parTrans" cxnId="{A2FCE527-C0D0-4100-ADF8-35ADD5BC59BE}">
      <dgm:prSet/>
      <dgm:spPr/>
      <dgm:t>
        <a:bodyPr/>
        <a:lstStyle/>
        <a:p>
          <a:endParaRPr lang="es-AR"/>
        </a:p>
      </dgm:t>
    </dgm:pt>
    <dgm:pt modelId="{D271A50F-3F84-4195-A940-C9C0505B1728}" type="sibTrans" cxnId="{A2FCE527-C0D0-4100-ADF8-35ADD5BC59BE}">
      <dgm:prSet/>
      <dgm:spPr/>
      <dgm:t>
        <a:bodyPr/>
        <a:lstStyle/>
        <a:p>
          <a:endParaRPr lang="es-AR"/>
        </a:p>
      </dgm:t>
    </dgm:pt>
    <dgm:pt modelId="{20CA2679-79E0-4537-8232-A10EFD6CE196}" type="pres">
      <dgm:prSet presAssocID="{0F2D72F6-E589-4204-9B23-9ABEA450EA9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F713894-7537-4E75-B136-66D918FEA8AF}" type="pres">
      <dgm:prSet presAssocID="{B80C16EE-2B89-48A8-861E-DFBCF4E79EB1}" presName="Name5" presStyleLbl="vennNode1" presStyleIdx="0" presStyleCnt="6" custScaleY="154905" custLinFactNeighborX="-52838" custLinFactNeighborY="-333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63DB0CE-DE81-41DA-8E5A-ACD2F83C2BBF}" type="pres">
      <dgm:prSet presAssocID="{CF7AFD1E-B71B-4071-8FA7-1DB60C5049AA}" presName="space" presStyleCnt="0"/>
      <dgm:spPr/>
      <dgm:t>
        <a:bodyPr/>
        <a:lstStyle/>
        <a:p>
          <a:endParaRPr lang="es-ES"/>
        </a:p>
      </dgm:t>
    </dgm:pt>
    <dgm:pt modelId="{8758F098-C023-4106-97B5-AB0F10CF5D5E}" type="pres">
      <dgm:prSet presAssocID="{63330D7C-AABA-4A8A-9B5D-201E89904BCF}" presName="Name5" presStyleLbl="vennNode1" presStyleIdx="1" presStyleCnt="6" custScaleY="15490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A9CBF98-07FB-4D32-B843-DCD807D5E006}" type="pres">
      <dgm:prSet presAssocID="{D271A50F-3F84-4195-A940-C9C0505B1728}" presName="space" presStyleCnt="0"/>
      <dgm:spPr/>
      <dgm:t>
        <a:bodyPr/>
        <a:lstStyle/>
        <a:p>
          <a:endParaRPr lang="es-ES"/>
        </a:p>
      </dgm:t>
    </dgm:pt>
    <dgm:pt modelId="{77AB90EC-0D85-4F45-8485-CECC954DECEA}" type="pres">
      <dgm:prSet presAssocID="{AE16BB13-CF4B-4E52-9AC3-1DE549494517}" presName="Name5" presStyleLbl="vennNode1" presStyleIdx="2" presStyleCnt="6" custScaleY="15490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4702172-73DB-496D-8CC3-FDF86FBFDA1B}" type="pres">
      <dgm:prSet presAssocID="{06FE2E36-3482-4235-A10A-C354E0B0CF41}" presName="space" presStyleCnt="0"/>
      <dgm:spPr/>
      <dgm:t>
        <a:bodyPr/>
        <a:lstStyle/>
        <a:p>
          <a:endParaRPr lang="es-ES"/>
        </a:p>
      </dgm:t>
    </dgm:pt>
    <dgm:pt modelId="{BE24880B-5C3C-4198-BB0B-0A05C4FE6692}" type="pres">
      <dgm:prSet presAssocID="{47CC33B3-A16E-4378-9F40-3BF8DCBDA8C9}" presName="Name5" presStyleLbl="vennNode1" presStyleIdx="3" presStyleCnt="6" custScaleY="15490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3E5AE08-9EAA-4333-9376-E31E6AC16AAE}" type="pres">
      <dgm:prSet presAssocID="{680BAB63-3A8B-428B-AE97-6DE8F5A86B0E}" presName="space" presStyleCnt="0"/>
      <dgm:spPr/>
      <dgm:t>
        <a:bodyPr/>
        <a:lstStyle/>
        <a:p>
          <a:endParaRPr lang="es-ES"/>
        </a:p>
      </dgm:t>
    </dgm:pt>
    <dgm:pt modelId="{B51F3C88-5525-49C6-A7A0-252BB25243F7}" type="pres">
      <dgm:prSet presAssocID="{B8247BB2-A816-4D97-92B6-09382AF1954B}" presName="Name5" presStyleLbl="vennNode1" presStyleIdx="4" presStyleCnt="6" custScaleY="15490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F42C668-5209-4CC7-AEEB-0B2F52CF3261}" type="pres">
      <dgm:prSet presAssocID="{6ED039D4-71B6-4736-9E85-62211A2A71FE}" presName="space" presStyleCnt="0"/>
      <dgm:spPr/>
      <dgm:t>
        <a:bodyPr/>
        <a:lstStyle/>
        <a:p>
          <a:endParaRPr lang="es-ES"/>
        </a:p>
      </dgm:t>
    </dgm:pt>
    <dgm:pt modelId="{5B68D974-9202-4146-B162-3A791370620D}" type="pres">
      <dgm:prSet presAssocID="{0AFDE1D1-CE28-4C48-BD88-83B42DEDCDB9}" presName="Name5" presStyleLbl="vennNode1" presStyleIdx="5" presStyleCnt="6" custScaleX="110527" custScaleY="15490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7FF9C70-C3CD-4CB1-B049-81E987D17931}" srcId="{0F2D72F6-E589-4204-9B23-9ABEA450EA96}" destId="{B8247BB2-A816-4D97-92B6-09382AF1954B}" srcOrd="4" destOrd="0" parTransId="{BD31A681-0714-4260-8BFC-B65CB4F0D812}" sibTransId="{6ED039D4-71B6-4736-9E85-62211A2A71FE}"/>
    <dgm:cxn modelId="{F24C5A0D-526C-422E-8EF6-75D11E87934B}" srcId="{0F2D72F6-E589-4204-9B23-9ABEA450EA96}" destId="{0AFDE1D1-CE28-4C48-BD88-83B42DEDCDB9}" srcOrd="5" destOrd="0" parTransId="{12BAD7E8-FB82-45BD-888D-5B58D57512A6}" sibTransId="{E746F365-1CC0-4D96-9179-C4ABB1525323}"/>
    <dgm:cxn modelId="{5C775304-F31E-4E70-A29A-67EE13A27606}" srcId="{0F2D72F6-E589-4204-9B23-9ABEA450EA96}" destId="{47CC33B3-A16E-4378-9F40-3BF8DCBDA8C9}" srcOrd="3" destOrd="0" parTransId="{95DB12AA-BF67-4FA7-B12B-0EA5FEEF5714}" sibTransId="{680BAB63-3A8B-428B-AE97-6DE8F5A86B0E}"/>
    <dgm:cxn modelId="{EA4FE187-949E-4A48-85BE-5C4A077DF821}" type="presOf" srcId="{AE16BB13-CF4B-4E52-9AC3-1DE549494517}" destId="{77AB90EC-0D85-4F45-8485-CECC954DECEA}" srcOrd="0" destOrd="0" presId="urn:microsoft.com/office/officeart/2005/8/layout/venn3"/>
    <dgm:cxn modelId="{A2FCE527-C0D0-4100-ADF8-35ADD5BC59BE}" srcId="{0F2D72F6-E589-4204-9B23-9ABEA450EA96}" destId="{63330D7C-AABA-4A8A-9B5D-201E89904BCF}" srcOrd="1" destOrd="0" parTransId="{B5F4CF24-6A2D-4B6F-B0C6-620C9AF30BAD}" sibTransId="{D271A50F-3F84-4195-A940-C9C0505B1728}"/>
    <dgm:cxn modelId="{7F232A86-25BD-4BA3-8F9E-59BD01B5B528}" srcId="{0F2D72F6-E589-4204-9B23-9ABEA450EA96}" destId="{B80C16EE-2B89-48A8-861E-DFBCF4E79EB1}" srcOrd="0" destOrd="0" parTransId="{61CE0CD3-B859-4EE4-AFD3-99F1E0BA6003}" sibTransId="{CF7AFD1E-B71B-4071-8FA7-1DB60C5049AA}"/>
    <dgm:cxn modelId="{BD2AA8D2-B577-4A08-973C-3AADDD281451}" type="presOf" srcId="{47CC33B3-A16E-4378-9F40-3BF8DCBDA8C9}" destId="{BE24880B-5C3C-4198-BB0B-0A05C4FE6692}" srcOrd="0" destOrd="0" presId="urn:microsoft.com/office/officeart/2005/8/layout/venn3"/>
    <dgm:cxn modelId="{A00032D4-08FF-4B7B-8DDE-0C295943474E}" type="presOf" srcId="{63330D7C-AABA-4A8A-9B5D-201E89904BCF}" destId="{8758F098-C023-4106-97B5-AB0F10CF5D5E}" srcOrd="0" destOrd="0" presId="urn:microsoft.com/office/officeart/2005/8/layout/venn3"/>
    <dgm:cxn modelId="{3403E073-47FA-4EB8-8EB8-0411922C19FD}" type="presOf" srcId="{0AFDE1D1-CE28-4C48-BD88-83B42DEDCDB9}" destId="{5B68D974-9202-4146-B162-3A791370620D}" srcOrd="0" destOrd="0" presId="urn:microsoft.com/office/officeart/2005/8/layout/venn3"/>
    <dgm:cxn modelId="{7DF53F64-D1C2-4A70-8F8B-06A86BE08BE7}" type="presOf" srcId="{B8247BB2-A816-4D97-92B6-09382AF1954B}" destId="{B51F3C88-5525-49C6-A7A0-252BB25243F7}" srcOrd="0" destOrd="0" presId="urn:microsoft.com/office/officeart/2005/8/layout/venn3"/>
    <dgm:cxn modelId="{DA020CFC-9CDA-4CCD-B861-A4909CE601BD}" type="presOf" srcId="{0F2D72F6-E589-4204-9B23-9ABEA450EA96}" destId="{20CA2679-79E0-4537-8232-A10EFD6CE196}" srcOrd="0" destOrd="0" presId="urn:microsoft.com/office/officeart/2005/8/layout/venn3"/>
    <dgm:cxn modelId="{D1C6F5A3-4249-41AA-89E6-D7AFEFBCB8BD}" srcId="{0F2D72F6-E589-4204-9B23-9ABEA450EA96}" destId="{AE16BB13-CF4B-4E52-9AC3-1DE549494517}" srcOrd="2" destOrd="0" parTransId="{B156A17C-2ACA-4CD5-8741-E01B701E899B}" sibTransId="{06FE2E36-3482-4235-A10A-C354E0B0CF41}"/>
    <dgm:cxn modelId="{A6E7F7D1-B84F-4DB4-A5D6-D31A58D6F390}" type="presOf" srcId="{B80C16EE-2B89-48A8-861E-DFBCF4E79EB1}" destId="{AF713894-7537-4E75-B136-66D918FEA8AF}" srcOrd="0" destOrd="0" presId="urn:microsoft.com/office/officeart/2005/8/layout/venn3"/>
    <dgm:cxn modelId="{F88BFEEF-FC88-4F8F-BFFF-2E28AA5B84FF}" type="presParOf" srcId="{20CA2679-79E0-4537-8232-A10EFD6CE196}" destId="{AF713894-7537-4E75-B136-66D918FEA8AF}" srcOrd="0" destOrd="0" presId="urn:microsoft.com/office/officeart/2005/8/layout/venn3"/>
    <dgm:cxn modelId="{1C43AA51-B201-44BF-A78A-D8D6C03DB5B9}" type="presParOf" srcId="{20CA2679-79E0-4537-8232-A10EFD6CE196}" destId="{D63DB0CE-DE81-41DA-8E5A-ACD2F83C2BBF}" srcOrd="1" destOrd="0" presId="urn:microsoft.com/office/officeart/2005/8/layout/venn3"/>
    <dgm:cxn modelId="{1514E407-2073-4735-AB1D-8BDED09657A8}" type="presParOf" srcId="{20CA2679-79E0-4537-8232-A10EFD6CE196}" destId="{8758F098-C023-4106-97B5-AB0F10CF5D5E}" srcOrd="2" destOrd="0" presId="urn:microsoft.com/office/officeart/2005/8/layout/venn3"/>
    <dgm:cxn modelId="{CB366C36-6C1A-4D74-B78F-E194888A8A19}" type="presParOf" srcId="{20CA2679-79E0-4537-8232-A10EFD6CE196}" destId="{AA9CBF98-07FB-4D32-B843-DCD807D5E006}" srcOrd="3" destOrd="0" presId="urn:microsoft.com/office/officeart/2005/8/layout/venn3"/>
    <dgm:cxn modelId="{C15036EC-FE0F-4615-BB08-0ED9C4487FD7}" type="presParOf" srcId="{20CA2679-79E0-4537-8232-A10EFD6CE196}" destId="{77AB90EC-0D85-4F45-8485-CECC954DECEA}" srcOrd="4" destOrd="0" presId="urn:microsoft.com/office/officeart/2005/8/layout/venn3"/>
    <dgm:cxn modelId="{CE318FF3-CF3E-4B57-993D-79E352C0C4FA}" type="presParOf" srcId="{20CA2679-79E0-4537-8232-A10EFD6CE196}" destId="{A4702172-73DB-496D-8CC3-FDF86FBFDA1B}" srcOrd="5" destOrd="0" presId="urn:microsoft.com/office/officeart/2005/8/layout/venn3"/>
    <dgm:cxn modelId="{6AF00A6F-1328-4D89-8161-E3BE0B8FF0F0}" type="presParOf" srcId="{20CA2679-79E0-4537-8232-A10EFD6CE196}" destId="{BE24880B-5C3C-4198-BB0B-0A05C4FE6692}" srcOrd="6" destOrd="0" presId="urn:microsoft.com/office/officeart/2005/8/layout/venn3"/>
    <dgm:cxn modelId="{7BBE0636-17A3-430A-8CE3-6BBDDC21993C}" type="presParOf" srcId="{20CA2679-79E0-4537-8232-A10EFD6CE196}" destId="{D3E5AE08-9EAA-4333-9376-E31E6AC16AAE}" srcOrd="7" destOrd="0" presId="urn:microsoft.com/office/officeart/2005/8/layout/venn3"/>
    <dgm:cxn modelId="{0E388A69-E464-4AB3-B95B-588E8CBF945E}" type="presParOf" srcId="{20CA2679-79E0-4537-8232-A10EFD6CE196}" destId="{B51F3C88-5525-49C6-A7A0-252BB25243F7}" srcOrd="8" destOrd="0" presId="urn:microsoft.com/office/officeart/2005/8/layout/venn3"/>
    <dgm:cxn modelId="{9ADC421E-97BE-4611-803E-2872D2EB55D7}" type="presParOf" srcId="{20CA2679-79E0-4537-8232-A10EFD6CE196}" destId="{DF42C668-5209-4CC7-AEEB-0B2F52CF3261}" srcOrd="9" destOrd="0" presId="urn:microsoft.com/office/officeart/2005/8/layout/venn3"/>
    <dgm:cxn modelId="{912C5CA7-E174-4539-B715-70A449FBCD6E}" type="presParOf" srcId="{20CA2679-79E0-4537-8232-A10EFD6CE196}" destId="{5B68D974-9202-4146-B162-3A791370620D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B5DBA-4E99-48BC-AC88-D97A8E4904EF}">
      <dsp:nvSpPr>
        <dsp:cNvPr id="0" name=""/>
        <dsp:cNvSpPr/>
      </dsp:nvSpPr>
      <dsp:spPr>
        <a:xfrm rot="5400000">
          <a:off x="631630" y="126619"/>
          <a:ext cx="1707304" cy="1457404"/>
        </a:xfrm>
        <a:prstGeom prst="chevron">
          <a:avLst/>
        </a:prstGeom>
        <a:solidFill>
          <a:schemeClr val="accent2">
            <a:lumMod val="60000"/>
            <a:lumOff val="40000"/>
            <a:alpha val="9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Código de comunicación</a:t>
          </a:r>
          <a:endParaRPr lang="es-AR" sz="1800" b="1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 rot="-5400000">
        <a:off x="756580" y="730371"/>
        <a:ext cx="1457404" cy="249900"/>
      </dsp:txXfrm>
    </dsp:sp>
    <dsp:sp modelId="{06E4494E-E4EB-4E00-90A1-26CECDB72931}">
      <dsp:nvSpPr>
        <dsp:cNvPr id="0" name=""/>
        <dsp:cNvSpPr/>
      </dsp:nvSpPr>
      <dsp:spPr>
        <a:xfrm rot="5400000">
          <a:off x="3605162" y="-1329970"/>
          <a:ext cx="1110331" cy="37702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Baskerville Old Face" panose="02020602080505020303" pitchFamily="18" charset="0"/>
              <a:cs typeface="Calibri" pitchFamily="34" charset="0"/>
            </a:rPr>
            <a:t>Es un conjunto de símbolos y signos los cuales deben ser compartidos por los protagonistas del proceso. </a:t>
          </a:r>
          <a:endParaRPr lang="es-AR" sz="1800" kern="1200" dirty="0">
            <a:latin typeface="Baskerville Old Face" panose="02020602080505020303" pitchFamily="18" charset="0"/>
            <a:cs typeface="Calibri" pitchFamily="34" charset="0"/>
          </a:endParaRPr>
        </a:p>
      </dsp:txBody>
      <dsp:txXfrm rot="-5400000">
        <a:off x="2275192" y="54202"/>
        <a:ext cx="3716069" cy="10019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713894-7537-4E75-B136-66D918FEA8AF}">
      <dsp:nvSpPr>
        <dsp:cNvPr id="0" name=""/>
        <dsp:cNvSpPr/>
      </dsp:nvSpPr>
      <dsp:spPr>
        <a:xfrm>
          <a:off x="0" y="406008"/>
          <a:ext cx="1663920" cy="257749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571" tIns="17780" rIns="91571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alibri" pitchFamily="34" charset="0"/>
              <a:cs typeface="Calibri" pitchFamily="34" charset="0"/>
            </a:rPr>
            <a:t>Posee cuatro elementos básicos: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alibri" pitchFamily="34" charset="0"/>
              <a:cs typeface="Calibri" pitchFamily="34" charset="0"/>
            </a:rPr>
            <a:t>emisor, receptor, mensaje, canales.</a:t>
          </a:r>
          <a:endParaRPr lang="es-AR" sz="1400" b="1" kern="1200" dirty="0">
            <a:latin typeface="Calibri" pitchFamily="34" charset="0"/>
            <a:cs typeface="Calibri" pitchFamily="34" charset="0"/>
          </a:endParaRPr>
        </a:p>
      </dsp:txBody>
      <dsp:txXfrm>
        <a:off x="243675" y="783473"/>
        <a:ext cx="1176570" cy="1822565"/>
      </dsp:txXfrm>
    </dsp:sp>
    <dsp:sp modelId="{8758F098-C023-4106-97B5-AB0F10CF5D5E}">
      <dsp:nvSpPr>
        <dsp:cNvPr id="0" name=""/>
        <dsp:cNvSpPr/>
      </dsp:nvSpPr>
      <dsp:spPr>
        <a:xfrm>
          <a:off x="1332768" y="461483"/>
          <a:ext cx="1663920" cy="2577495"/>
        </a:xfrm>
        <a:prstGeom prst="ellipse">
          <a:avLst/>
        </a:prstGeom>
        <a:solidFill>
          <a:schemeClr val="accent5">
            <a:alpha val="50000"/>
            <a:hueOff val="3077562"/>
            <a:satOff val="-1099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571" tIns="17780" rIns="9157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>
              <a:latin typeface="Calibri" pitchFamily="34" charset="0"/>
              <a:cs typeface="Calibri" pitchFamily="34" charset="0"/>
            </a:rPr>
            <a:t>Es social</a:t>
          </a:r>
          <a:endParaRPr lang="es-AR" sz="1400" b="1" kern="1200" dirty="0">
            <a:latin typeface="Calibri" pitchFamily="34" charset="0"/>
            <a:cs typeface="Calibri" pitchFamily="34" charset="0"/>
          </a:endParaRPr>
        </a:p>
      </dsp:txBody>
      <dsp:txXfrm>
        <a:off x="1576443" y="838948"/>
        <a:ext cx="1176570" cy="1822565"/>
      </dsp:txXfrm>
    </dsp:sp>
    <dsp:sp modelId="{77AB90EC-0D85-4F45-8485-CECC954DECEA}">
      <dsp:nvSpPr>
        <dsp:cNvPr id="0" name=""/>
        <dsp:cNvSpPr/>
      </dsp:nvSpPr>
      <dsp:spPr>
        <a:xfrm>
          <a:off x="2663904" y="461483"/>
          <a:ext cx="1663920" cy="2577495"/>
        </a:xfrm>
        <a:prstGeom prst="ellipse">
          <a:avLst/>
        </a:prstGeom>
        <a:solidFill>
          <a:schemeClr val="accent5">
            <a:alpha val="50000"/>
            <a:hueOff val="6155125"/>
            <a:satOff val="-2198"/>
            <a:lumOff val="353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571" tIns="17780" rIns="9157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alibri" pitchFamily="34" charset="0"/>
              <a:cs typeface="Calibri" pitchFamily="34" charset="0"/>
            </a:rPr>
            <a:t>Es dinámico</a:t>
          </a:r>
          <a:endParaRPr lang="es-AR" sz="1400" b="1" kern="1200" dirty="0">
            <a:latin typeface="Calibri" pitchFamily="34" charset="0"/>
            <a:cs typeface="Calibri" pitchFamily="34" charset="0"/>
          </a:endParaRPr>
        </a:p>
      </dsp:txBody>
      <dsp:txXfrm>
        <a:off x="2907579" y="838948"/>
        <a:ext cx="1176570" cy="1822565"/>
      </dsp:txXfrm>
    </dsp:sp>
    <dsp:sp modelId="{BE24880B-5C3C-4198-BB0B-0A05C4FE6692}">
      <dsp:nvSpPr>
        <dsp:cNvPr id="0" name=""/>
        <dsp:cNvSpPr/>
      </dsp:nvSpPr>
      <dsp:spPr>
        <a:xfrm>
          <a:off x="3995041" y="461483"/>
          <a:ext cx="1663920" cy="2577495"/>
        </a:xfrm>
        <a:prstGeom prst="ellipse">
          <a:avLst/>
        </a:prstGeom>
        <a:solidFill>
          <a:schemeClr val="accent5">
            <a:alpha val="50000"/>
            <a:hueOff val="9232688"/>
            <a:satOff val="-3298"/>
            <a:lumOff val="529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571" tIns="17780" rIns="9157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>
              <a:latin typeface="Calibri" pitchFamily="34" charset="0"/>
              <a:cs typeface="Calibri" pitchFamily="34" charset="0"/>
            </a:rPr>
            <a:t>Siempre se comparte algo </a:t>
          </a:r>
          <a:r>
            <a:rPr lang="es-AR" sz="1200" b="1" kern="1200" dirty="0" smtClean="0">
              <a:latin typeface="Calibri" pitchFamily="34" charset="0"/>
              <a:cs typeface="Calibri" pitchFamily="34" charset="0"/>
            </a:rPr>
            <a:t>(información sentimiento, conocimiento)</a:t>
          </a:r>
          <a:endParaRPr lang="es-AR" sz="1200" b="1" kern="1200" dirty="0">
            <a:latin typeface="Calibri" pitchFamily="34" charset="0"/>
            <a:cs typeface="Calibri" pitchFamily="34" charset="0"/>
          </a:endParaRPr>
        </a:p>
      </dsp:txBody>
      <dsp:txXfrm>
        <a:off x="4238716" y="838948"/>
        <a:ext cx="1176570" cy="1822565"/>
      </dsp:txXfrm>
    </dsp:sp>
    <dsp:sp modelId="{B51F3C88-5525-49C6-A7A0-252BB25243F7}">
      <dsp:nvSpPr>
        <dsp:cNvPr id="0" name=""/>
        <dsp:cNvSpPr/>
      </dsp:nvSpPr>
      <dsp:spPr>
        <a:xfrm>
          <a:off x="5326177" y="461483"/>
          <a:ext cx="1663920" cy="2577495"/>
        </a:xfrm>
        <a:prstGeom prst="ellipse">
          <a:avLst/>
        </a:prstGeom>
        <a:solidFill>
          <a:schemeClr val="accent5">
            <a:alpha val="50000"/>
            <a:hueOff val="12310249"/>
            <a:satOff val="-4397"/>
            <a:lumOff val="706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571" tIns="17780" rIns="9157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alibri" pitchFamily="34" charset="0"/>
              <a:cs typeface="Calibri" pitchFamily="34" charset="0"/>
            </a:rPr>
            <a:t>Siempre hay persuasión</a:t>
          </a:r>
          <a:endParaRPr lang="es-AR" sz="1400" b="1" kern="1200" dirty="0">
            <a:latin typeface="Calibri" pitchFamily="34" charset="0"/>
            <a:cs typeface="Calibri" pitchFamily="34" charset="0"/>
          </a:endParaRPr>
        </a:p>
      </dsp:txBody>
      <dsp:txXfrm>
        <a:off x="5569852" y="838948"/>
        <a:ext cx="1176570" cy="1822565"/>
      </dsp:txXfrm>
    </dsp:sp>
    <dsp:sp modelId="{5B68D974-9202-4146-B162-3A791370620D}">
      <dsp:nvSpPr>
        <dsp:cNvPr id="0" name=""/>
        <dsp:cNvSpPr/>
      </dsp:nvSpPr>
      <dsp:spPr>
        <a:xfrm>
          <a:off x="6657313" y="461483"/>
          <a:ext cx="1839081" cy="2577495"/>
        </a:xfrm>
        <a:prstGeom prst="ellipse">
          <a:avLst/>
        </a:prstGeom>
        <a:solidFill>
          <a:schemeClr val="accent5">
            <a:alpha val="50000"/>
            <a:hueOff val="15387812"/>
            <a:satOff val="-5496"/>
            <a:lumOff val="882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571" tIns="17780" rIns="9157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alibri" pitchFamily="34" charset="0"/>
              <a:cs typeface="Calibri" pitchFamily="34" charset="0"/>
            </a:rPr>
            <a:t>Siempre hay </a:t>
          </a:r>
          <a:r>
            <a:rPr lang="es-ES" sz="1300" b="1" kern="1200" dirty="0" smtClean="0">
              <a:latin typeface="Calibri" pitchFamily="34" charset="0"/>
              <a:cs typeface="Calibri" pitchFamily="34" charset="0"/>
            </a:rPr>
            <a:t>intencionalidad</a:t>
          </a:r>
          <a:endParaRPr lang="es-AR" sz="1300" b="1" kern="1200" dirty="0">
            <a:latin typeface="Calibri" pitchFamily="34" charset="0"/>
            <a:cs typeface="Calibri" pitchFamily="34" charset="0"/>
          </a:endParaRPr>
        </a:p>
      </dsp:txBody>
      <dsp:txXfrm>
        <a:off x="6926640" y="838948"/>
        <a:ext cx="1300427" cy="1822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C705552-1067-4084-B794-48F5B808274F}" type="slidenum">
              <a:rPr lang="es-AR" altLang="es-AR"/>
              <a:pPr>
                <a:defRPr/>
              </a:pPr>
              <a:t>‹Nº›</a:t>
            </a:fld>
            <a:endParaRPr lang="es-AR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AR" noProof="0" smtClean="0"/>
              <a:t>Haga clic para modificar el estilo de texto del patrón</a:t>
            </a:r>
          </a:p>
          <a:p>
            <a:pPr lvl="1"/>
            <a:r>
              <a:rPr lang="es-AR" noProof="0" smtClean="0"/>
              <a:t>Segundo nivel</a:t>
            </a:r>
          </a:p>
          <a:p>
            <a:pPr lvl="2"/>
            <a:r>
              <a:rPr lang="es-AR" noProof="0" smtClean="0"/>
              <a:t>Tercer nivel</a:t>
            </a:r>
          </a:p>
          <a:p>
            <a:pPr lvl="3"/>
            <a:r>
              <a:rPr lang="es-AR" noProof="0" smtClean="0"/>
              <a:t>Cuarto nivel</a:t>
            </a:r>
          </a:p>
          <a:p>
            <a:pPr lvl="4"/>
            <a:r>
              <a:rPr lang="es-AR" noProof="0" smtClean="0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D797A9F5-477E-4D1C-9928-6F2192EC699E}" type="slidenum">
              <a:rPr lang="es-AR" altLang="es-AR"/>
              <a:pPr>
                <a:defRPr/>
              </a:pPr>
              <a:t>‹Nº›</a:t>
            </a:fld>
            <a:endParaRPr lang="es-AR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 smtClean="0"/>
          </a:p>
        </p:txBody>
      </p:sp>
      <p:sp>
        <p:nvSpPr>
          <p:cNvPr id="112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C5CFF7-7F33-47DB-A093-B0E0F0C4B5BF}" type="slidenum">
              <a:rPr lang="es-AR" altLang="es-AR"/>
              <a:pPr>
                <a:spcBef>
                  <a:spcPct val="0"/>
                </a:spcBef>
              </a:pPr>
              <a:t>1</a:t>
            </a:fld>
            <a:endParaRPr lang="es-AR" alt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987AD7-877A-4160-A9E1-8459C680E1D3}" type="slidenum">
              <a:rPr lang="es-AR" altLang="es-AR"/>
              <a:pPr>
                <a:spcBef>
                  <a:spcPct val="0"/>
                </a:spcBef>
              </a:pPr>
              <a:t>2</a:t>
            </a:fld>
            <a:endParaRPr lang="es-AR" alt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905BA-897B-4F0D-B356-3D1375F8C29B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9208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6300113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55772016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626933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89404318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24566558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015479945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46448-7DC7-43B2-82B2-D1731A90917B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446100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6F9B6E-CEB9-4781-81C4-8F046F06D852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71491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6A6F7-683C-4C37-9494-57BC1777F39F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51648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03897-18B3-46E2-B5C0-87AEF2A1290C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53633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BF6EA6-6BC8-4A93-A053-B2460FF06EB7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97630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B1D993-A837-4743-828A-30E2FA65E026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50855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05036911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1252D-A93E-483F-841A-DC2A1858FEA1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05090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73B77-C225-408E-87A2-20599C354E28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49411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4CDF6-A4FE-4EF1-885E-D19508A106B1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92667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  <p:graphicFrame>
        <p:nvGraphicFramePr>
          <p:cNvPr id="8" name="Object 14"/>
          <p:cNvGraphicFramePr>
            <a:graphicFrameLocks noChangeAspect="1"/>
          </p:cNvGraphicFramePr>
          <p:nvPr userDrawn="1"/>
        </p:nvGraphicFramePr>
        <p:xfrm>
          <a:off x="8039100" y="57150"/>
          <a:ext cx="99695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name="Fotografía de Photo Editor" r:id="rId21" imgW="2933333" imgH="2085714" progId="">
                  <p:embed/>
                </p:oleObj>
              </mc:Choice>
              <mc:Fallback>
                <p:oleObj name="Fotografía de Photo Editor" r:id="rId21" imgW="2933333" imgH="2085714" progId="">
                  <p:embed/>
                  <p:pic>
                    <p:nvPicPr>
                      <p:cNvPr id="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9100" y="57150"/>
                        <a:ext cx="99695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3481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808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9E5DC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627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  <p:sldLayoutId id="2147484034" r:id="rId12"/>
    <p:sldLayoutId id="2147484035" r:id="rId13"/>
    <p:sldLayoutId id="2147484036" r:id="rId14"/>
    <p:sldLayoutId id="2147484037" r:id="rId15"/>
    <p:sldLayoutId id="2147484038" r:id="rId16"/>
    <p:sldLayoutId id="2147484039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8.jpeg"/><Relationship Id="rId5" Type="http://schemas.openxmlformats.org/officeDocument/2006/relationships/diagramData" Target="../diagrams/data1.xml"/><Relationship Id="rId10" Type="http://schemas.openxmlformats.org/officeDocument/2006/relationships/image" Target="../media/image7.jpeg"/><Relationship Id="rId4" Type="http://schemas.openxmlformats.org/officeDocument/2006/relationships/image" Target="../media/image6.pn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Rectángulo redondeado"/>
          <p:cNvSpPr/>
          <p:nvPr/>
        </p:nvSpPr>
        <p:spPr bwMode="auto">
          <a:xfrm>
            <a:off x="6858016" y="4286256"/>
            <a:ext cx="2143140" cy="200026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es-AR">
              <a:solidFill>
                <a:schemeClr val="tx1"/>
              </a:solidFill>
            </a:endParaRPr>
          </a:p>
        </p:txBody>
      </p:sp>
      <p:pic>
        <p:nvPicPr>
          <p:cNvPr id="63498" name="Picture 10" descr="Stop Sig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214" y="5357826"/>
            <a:ext cx="597221" cy="857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349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5378169"/>
            <a:ext cx="1071570" cy="9083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37 Rectángulo redondeado"/>
          <p:cNvSpPr/>
          <p:nvPr/>
        </p:nvSpPr>
        <p:spPr bwMode="auto">
          <a:xfrm>
            <a:off x="857224" y="4286256"/>
            <a:ext cx="2143140" cy="20002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es-AR">
              <a:solidFill>
                <a:schemeClr val="tx1"/>
              </a:solidFill>
            </a:endParaRPr>
          </a:p>
        </p:txBody>
      </p:sp>
      <p:sp>
        <p:nvSpPr>
          <p:cNvPr id="49" name="1 Título"/>
          <p:cNvSpPr>
            <a:spLocks noGrp="1"/>
          </p:cNvSpPr>
          <p:nvPr>
            <p:ph type="title"/>
          </p:nvPr>
        </p:nvSpPr>
        <p:spPr>
          <a:xfrm>
            <a:off x="762000" y="428625"/>
            <a:ext cx="7924800" cy="5714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MX" sz="2400" dirty="0" smtClean="0">
                <a:solidFill>
                  <a:schemeClr val="accent2"/>
                </a:solidFill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lang="es-MX" sz="3600" dirty="0" smtClean="0">
                <a:solidFill>
                  <a:schemeClr val="accent2"/>
                </a:solidFill>
                <a:latin typeface="Bauhaus 93" panose="04030905020B02020C02" pitchFamily="82" charset="0"/>
                <a:ea typeface="+mn-ea"/>
                <a:cs typeface="Calibri" pitchFamily="34" charset="0"/>
              </a:rPr>
              <a:t>Comunicación</a:t>
            </a:r>
            <a:endParaRPr lang="es-AR" sz="3600" dirty="0">
              <a:solidFill>
                <a:schemeClr val="accent2"/>
              </a:solidFill>
              <a:latin typeface="Bauhaus 93" panose="04030905020B02020C02" pitchFamily="82" charset="0"/>
              <a:cs typeface="Calibri" pitchFamily="34" charset="0"/>
            </a:endParaRPr>
          </a:p>
        </p:txBody>
      </p:sp>
      <p:sp>
        <p:nvSpPr>
          <p:cNvPr id="10251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B6FC29-30BF-4D9D-9F85-0BCDD1D97D36}" type="slidenum">
              <a:rPr lang="es-AR" altLang="es-AR" sz="1800">
                <a:solidFill>
                  <a:schemeClr val="bg1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s-AR" altLang="es-AR" sz="1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770980218"/>
              </p:ext>
            </p:extLst>
          </p:nvPr>
        </p:nvGraphicFramePr>
        <p:xfrm>
          <a:off x="928662" y="1647197"/>
          <a:ext cx="7358088" cy="1710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62000" y="1113835"/>
            <a:ext cx="4572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AR" sz="1800" b="0" i="1" dirty="0">
                <a:solidFill>
                  <a:schemeClr val="accent6">
                    <a:lumMod val="75000"/>
                  </a:schemeClr>
                </a:solidFill>
                <a:latin typeface="Bauhaus 93" panose="04030905020B02020C02" pitchFamily="82" charset="0"/>
                <a:cs typeface="Calibri" pitchFamily="34" charset="0"/>
              </a:rPr>
              <a:t>¿Qué es un código de comunicación?</a:t>
            </a:r>
          </a:p>
        </p:txBody>
      </p:sp>
      <p:sp>
        <p:nvSpPr>
          <p:cNvPr id="10" name="9 Rectángulo redondeado"/>
          <p:cNvSpPr/>
          <p:nvPr/>
        </p:nvSpPr>
        <p:spPr bwMode="auto">
          <a:xfrm>
            <a:off x="4051384" y="3107527"/>
            <a:ext cx="1357322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AR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Tipos de códigos</a:t>
            </a:r>
          </a:p>
        </p:txBody>
      </p:sp>
      <p:sp>
        <p:nvSpPr>
          <p:cNvPr id="12" name="11 Rectángulo redondeado"/>
          <p:cNvSpPr/>
          <p:nvPr/>
        </p:nvSpPr>
        <p:spPr bwMode="auto">
          <a:xfrm>
            <a:off x="7215206" y="6215058"/>
            <a:ext cx="1500198" cy="500066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s-A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s-AR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 Verbales</a:t>
            </a:r>
          </a:p>
        </p:txBody>
      </p:sp>
      <p:pic>
        <p:nvPicPr>
          <p:cNvPr id="63494" name="Picture 6" descr="Happy Ball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29586" y="4357694"/>
            <a:ext cx="785842" cy="785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3504" name="Picture 16" descr="Vintage fountain pen 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28662" y="4381507"/>
            <a:ext cx="1785950" cy="119063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3502" name="Picture 14" descr="Abstract shap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85918" y="5143532"/>
            <a:ext cx="1142988" cy="11429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10 Rectángulo redondeado"/>
          <p:cNvSpPr/>
          <p:nvPr/>
        </p:nvSpPr>
        <p:spPr bwMode="auto">
          <a:xfrm>
            <a:off x="1357290" y="6215082"/>
            <a:ext cx="1214446" cy="500066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s-A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s-AR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Verbales</a:t>
            </a:r>
          </a:p>
        </p:txBody>
      </p:sp>
      <p:sp>
        <p:nvSpPr>
          <p:cNvPr id="10274" name="23 Rectángulo"/>
          <p:cNvSpPr>
            <a:spLocks noChangeArrowheads="1"/>
          </p:cNvSpPr>
          <p:nvPr/>
        </p:nvSpPr>
        <p:spPr bwMode="auto">
          <a:xfrm>
            <a:off x="7500938" y="0"/>
            <a:ext cx="1571625" cy="10001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2000"/>
          </a:p>
        </p:txBody>
      </p:sp>
      <p:sp>
        <p:nvSpPr>
          <p:cNvPr id="9" name="Flecha izquierda, derecha y arriba 8"/>
          <p:cNvSpPr/>
          <p:nvPr/>
        </p:nvSpPr>
        <p:spPr>
          <a:xfrm>
            <a:off x="3000363" y="3929063"/>
            <a:ext cx="3811931" cy="2231311"/>
          </a:xfrm>
          <a:prstGeom prst="leftRightUpArrow">
            <a:avLst>
              <a:gd name="adj1" fmla="val 13823"/>
              <a:gd name="adj2" fmla="val 25000"/>
              <a:gd name="adj3" fmla="val 25000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879987" y="4276027"/>
            <a:ext cx="1170533" cy="1286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500"/>
                            </p:stCondLst>
                            <p:childTnLst>
                              <p:par>
                                <p:cTn id="5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500"/>
                            </p:stCondLst>
                            <p:childTnLst>
                              <p:par>
                                <p:cTn id="8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500"/>
                            </p:stCondLst>
                            <p:childTnLst>
                              <p:par>
                                <p:cTn id="9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  <p:bldGraphic spid="6" grpId="0">
        <p:bldAsOne/>
      </p:bldGraphic>
      <p:bldP spid="7" grpId="0"/>
      <p:bldP spid="10" grpId="0" animBg="1"/>
      <p:bldP spid="12" grpId="0" animBg="1"/>
      <p:bldP spid="11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0A2A2B-7FCB-4A40-9397-B29BA6996CF7}" type="slidenum">
              <a:rPr lang="es-AR" altLang="es-AR" sz="2600">
                <a:solidFill>
                  <a:schemeClr val="bg1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s-AR" altLang="es-AR" sz="26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762000" y="428625"/>
            <a:ext cx="7924800" cy="6429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r>
              <a:rPr lang="es-MX" sz="2400" kern="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4000" kern="0" dirty="0">
                <a:solidFill>
                  <a:schemeClr val="accent2"/>
                </a:solidFill>
                <a:latin typeface="Bauhaus 93" panose="04030905020B02020C02" pitchFamily="82" charset="0"/>
                <a:cs typeface="Calibri" pitchFamily="34" charset="0"/>
              </a:rPr>
              <a:t>Proceso </a:t>
            </a:r>
            <a:r>
              <a:rPr lang="es-MX" sz="4000" kern="0" dirty="0" smtClean="0">
                <a:solidFill>
                  <a:schemeClr val="accent2"/>
                </a:solidFill>
                <a:latin typeface="Bauhaus 93" panose="04030905020B02020C02" pitchFamily="82" charset="0"/>
                <a:cs typeface="Calibri" pitchFamily="34" charset="0"/>
              </a:rPr>
              <a:t>de la Comunicación</a:t>
            </a:r>
            <a:endParaRPr lang="es-AR" sz="4000" kern="0" dirty="0">
              <a:solidFill>
                <a:schemeClr val="accent2"/>
              </a:solidFill>
              <a:latin typeface="Bauhaus 93" panose="04030905020B02020C02" pitchFamily="82" charset="0"/>
              <a:ea typeface="+mj-ea"/>
              <a:cs typeface="Calibri" pitchFamily="34" charset="0"/>
            </a:endParaRPr>
          </a:p>
        </p:txBody>
      </p:sp>
      <p:sp>
        <p:nvSpPr>
          <p:cNvPr id="12292" name="6 CuadroTexto"/>
          <p:cNvSpPr txBox="1">
            <a:spLocks noChangeArrowheads="1"/>
          </p:cNvSpPr>
          <p:nvPr/>
        </p:nvSpPr>
        <p:spPr bwMode="auto">
          <a:xfrm>
            <a:off x="801156" y="954444"/>
            <a:ext cx="72866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1800" b="0" dirty="0">
                <a:latin typeface="Calibri" panose="020F0502020204030204" pitchFamily="34" charset="0"/>
              </a:rPr>
              <a:t> </a:t>
            </a:r>
            <a:endParaRPr lang="es-AR" altLang="es-AR" sz="1800" b="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000" dirty="0">
                <a:latin typeface="Bauhaus 93" panose="04030905020B02020C02" pitchFamily="82" charset="0"/>
              </a:rPr>
              <a:t>Cómo anteriormente citamos, la comunicación es…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 b="0" dirty="0">
              <a:latin typeface="Calibri" panose="020F0502020204030204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 bwMode="auto">
          <a:xfrm>
            <a:off x="1547664" y="2090208"/>
            <a:ext cx="5500726" cy="71438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s-ES" sz="1800" b="0" i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…un proceso mediante el cual un sistema transmite información a otro sistema que es capaz de recibirla</a:t>
            </a:r>
            <a:r>
              <a:rPr lang="es-ES" sz="1800" b="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s-AR" sz="1800" b="0" i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4" name="9 CuadroTexto"/>
          <p:cNvSpPr txBox="1">
            <a:spLocks noChangeArrowheads="1"/>
          </p:cNvSpPr>
          <p:nvPr/>
        </p:nvSpPr>
        <p:spPr bwMode="auto">
          <a:xfrm>
            <a:off x="785813" y="3643313"/>
            <a:ext cx="4143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AR" altLang="es-AR" sz="1800" b="0">
                <a:latin typeface="Calibri" panose="020F0502020204030204" pitchFamily="34" charset="0"/>
              </a:rPr>
              <a:t>Las características  de este proceso son…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970507634"/>
              </p:ext>
            </p:extLst>
          </p:nvPr>
        </p:nvGraphicFramePr>
        <p:xfrm>
          <a:off x="360218" y="3506106"/>
          <a:ext cx="8498027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299" name="11 Rectángulo"/>
          <p:cNvSpPr>
            <a:spLocks noChangeArrowheads="1"/>
          </p:cNvSpPr>
          <p:nvPr/>
        </p:nvSpPr>
        <p:spPr bwMode="auto">
          <a:xfrm>
            <a:off x="7500938" y="0"/>
            <a:ext cx="1571625" cy="10001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3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1000" fill="hold"/>
                                        <p:tgtEl>
                                          <p:spTgt spid="11">
                                            <p:graphicEl>
                                              <a:dgm id="{AF713894-7537-4E75-B136-66D918FEA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11">
                                            <p:graphicEl>
                                              <a:dgm id="{8758F098-C023-4106-97B5-AB0F10CF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11">
                                            <p:graphicEl>
                                              <a:dgm id="{77AB90EC-0D85-4F45-8485-CECC954DE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3" dur="1000" fill="hold"/>
                                        <p:tgtEl>
                                          <p:spTgt spid="11">
                                            <p:graphicEl>
                                              <a:dgm id="{BE24880B-5C3C-4198-BB0B-0A05C4FE6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11">
                                            <p:graphicEl>
                                              <a:dgm id="{B51F3C88-5525-49C6-A7A0-252BB2524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9" dur="1000" fill="hold"/>
                                        <p:tgtEl>
                                          <p:spTgt spid="11">
                                            <p:graphicEl>
                                              <a:dgm id="{5B68D974-9202-4146-B162-3A791370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292" grpId="0"/>
      <p:bldP spid="9" grpId="0" animBg="1"/>
      <p:bldGraphic spid="11" grpId="0" uiExpand="1">
        <p:bldSub>
          <a:bldDgm bld="one"/>
        </p:bldSub>
      </p:bldGraphic>
      <p:bldGraphic spid="11" grpId="1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ENDQ0NDQyIvPg0KCQk8dWljb2xvciBuYW1lPSJnbG93IiB2YWx1ZT0iMHgzNUQzMzQiLz4NCgkJPHVpY29sb3IgbmFtZT0idGV4dCIgdmFsdWU9IjB4MDAwMDAwIi8+DQoJCTx1aWNvbG9yIG5hbWU9ImxpZ2h0IiB2YWx1ZT0iMHg4RjhGOEYiLz4NCgkJPHVpY29sb3IgbmFtZT0ic2hhZG93IiB2YWx1ZT0iMHhGRkZGRkYiLz4NCgkJPHVpY29sb3IgbmFtZT0iYmFja2dyb3VuZCIgdmFsdWU9IjB4OEY4RjhG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MMPROD_UIDATA" val="&lt;database version=&quot;7.0&quot;&gt;&lt;object type=&quot;1&quot; unique_id=&quot;10001&quot;&gt;&lt;property id=&quot;20141&quot; value=&quot;OA_ejemplo&quot;/&gt;&lt;property id=&quot;20144&quot; value=&quot;0&quot;/&gt;&lt;property id=&quot;20146&quot; value=&quot;0&quot;/&gt;&lt;property id=&quot;20147&quot; value=&quot;0&quot;/&gt;&lt;property id=&quot;20148&quot; value=&quot;30&quot;/&gt;&lt;property id=&quot;20180&quot; value=&quot;1&quot;/&gt;&lt;property id=&quot;20181&quot; value=&quot;1&quot;/&gt;&lt;property id=&quot;20182&quot; value=&quot;0&quot;/&gt;&lt;property id=&quot;20183&quot; value=&quot;1&quot;/&gt;&lt;property id=&quot;20184&quot; value=&quot;7&quot;/&gt;&lt;property id=&quot;20224&quot; value=&quot;C:\Documents and Settings\Administrador\Escritorio&quot;/&gt;&lt;property id=&quot;20250&quot; value=&quot;0&quot;/&gt;&lt;property id=&quot;20251&quot; value=&quot;1&quot;/&gt;&lt;property id=&quot;20259&quot; value=&quot;0&quot;/&gt;&lt;object type=&quot;8&quot; unique_id=&quot;10002&quot;&gt;&lt;/object&gt;&lt;object type=&quot;10&quot; unique_id=&quot;10003&quot;&gt;&lt;object type=&quot;11&quot; unique_id=&quot;10004&quot;&gt;&lt;property id=&quot;20180&quot; value=&quot;1&quot;/&gt;&lt;/object&gt;&lt;/object&gt;&lt;object type=&quot;2&quot; unique_id=&quot;10248&quot;&gt;&lt;object type=&quot;3&quot; unique_id=&quot;10249&quot;&gt;&lt;property id=&quot;20148&quot; value=&quot;5&quot;/&gt;&lt;property id=&quot;20300&quot; value=&quot;Diapositiva 1 - &amp;quot;La importancia de la comunicación&amp;quot;&quot;/&gt;&lt;property id=&quot;20307&quot; value=&quot;256&quot;/&gt;&lt;/object&gt;&lt;object type=&quot;3&quot; unique_id=&quot;10250&quot;&gt;&lt;property id=&quot;20148&quot; value=&quot;5&quot;/&gt;&lt;property id=&quot;20300&quot; value=&quot;Diapositiva 2 - &amp;quot;Introducción&amp;quot;&quot;/&gt;&lt;property id=&quot;20307&quot; value=&quot;412&quot;/&gt;&lt;/object&gt;&lt;object type=&quot;3&quot; unique_id=&quot;10251&quot;&gt;&lt;property id=&quot;20148&quot; value=&quot;5&quot;/&gt;&lt;property id=&quot;20300&quot; value=&quot;Diapositiva 3 - &amp;quot;Comunicación&amp;quot;&quot;/&gt;&lt;property id=&quot;20307&quot; value=&quot;411&quot;/&gt;&lt;/object&gt;&lt;object type=&quot;3&quot; unique_id=&quot;10252&quot;&gt;&lt;property id=&quot;20148&quot; value=&quot;5&quot;/&gt;&lt;property id=&quot;20300&quot; value=&quot;Diapositiva 4 - &amp;quot; Comunicación&amp;quot;&quot;/&gt;&lt;property id=&quot;20307&quot; value=&quot;402&quot;/&gt;&lt;/object&gt;&lt;object type=&quot;3&quot; unique_id=&quot;10253&quot;&gt;&lt;property id=&quot;20148&quot; value=&quot;5&quot;/&gt;&lt;property id=&quot;20300&quot; value=&quot;Diapositiva 5&quot;/&gt;&lt;property id=&quot;20307&quot; value=&quot;400&quot;/&gt;&lt;/object&gt;&lt;object type=&quot;3&quot; unique_id=&quot;10254&quot;&gt;&lt;property id=&quot;20148&quot; value=&quot;5&quot;/&gt;&lt;property id=&quot;20300&quot; value=&quot;Diapositiva 6 - &amp;quot;Actividades&amp;quot;&quot;/&gt;&lt;property id=&quot;20307&quot; value=&quot;417&quot;/&gt;&lt;/object&gt;&lt;object type=&quot;3&quot; unique_id=&quot;10255&quot;&gt;&lt;property id=&quot;20148&quot; value=&quot;5&quot;/&gt;&lt;property id=&quot;20300&quot; value=&quot;Diapositiva 7 - &amp;quot;Actividades&amp;quot;&quot;/&gt;&lt;property id=&quot;20307&quot; value=&quot;419&quot;/&gt;&lt;/object&gt;&lt;object type=&quot;3&quot; unique_id=&quot;10256&quot;&gt;&lt;property id=&quot;20148&quot; value=&quot;5&quot;/&gt;&lt;property id=&quot;20300&quot; value=&quot;Diapositiva 8&quot;/&gt;&lt;property id=&quot;20307&quot; value=&quot;403&quot;/&gt;&lt;/object&gt;&lt;object type=&quot;3&quot; unique_id=&quot;10257&quot;&gt;&lt;property id=&quot;20148&quot; value=&quot;5&quot;/&gt;&lt;property id=&quot;20300&quot; value=&quot;Diapositiva 9&quot;/&gt;&lt;property id=&quot;20307&quot; value=&quot;408&quot;/&gt;&lt;/object&gt;&lt;object type=&quot;3&quot; unique_id=&quot;10258&quot;&gt;&lt;property id=&quot;20148&quot; value=&quot;5&quot;/&gt;&lt;property id=&quot;20300&quot; value=&quot;Diapositiva 10&quot;/&gt;&lt;property id=&quot;20307&quot; value=&quot;407&quot;/&gt;&lt;/object&gt;&lt;object type=&quot;3&quot; unique_id=&quot;10259&quot;&gt;&lt;property id=&quot;20148&quot; value=&quot;5&quot;/&gt;&lt;property id=&quot;20300&quot; value=&quot;Diapositiva 11&quot;/&gt;&lt;property id=&quot;20307&quot; value=&quot;406&quot;/&gt;&lt;/object&gt;&lt;object type=&quot;3&quot; unique_id=&quot;10260&quot;&gt;&lt;property id=&quot;20148&quot; value=&quot;5&quot;/&gt;&lt;property id=&quot;20300&quot; value=&quot;Diapositiva 12 - &amp;quot;Actividades&amp;quot;&quot;/&gt;&lt;property id=&quot;20307&quot; value=&quot;418&quot;/&gt;&lt;/object&gt;&lt;object type=&quot;3&quot; unique_id=&quot;10261&quot;&gt;&lt;property id=&quot;20148&quot; value=&quot;5&quot;/&gt;&lt;property id=&quot;20300&quot; value=&quot;Diapositiva 13 - &amp;quot;Actividades&amp;quot;&quot;/&gt;&lt;property id=&quot;20307&quot; value=&quot;420&quot;/&gt;&lt;/object&gt;&lt;object type=&quot;3&quot; unique_id=&quot;10262&quot;&gt;&lt;property id=&quot;20148&quot; value=&quot;5&quot;/&gt;&lt;property id=&quot;20300&quot; value=&quot;Diapositiva 14&quot;/&gt;&lt;property id=&quot;20307&quot; value=&quot;409&quot;/&gt;&lt;/object&gt;&lt;object type=&quot;3&quot; unique_id=&quot;10263&quot;&gt;&lt;property id=&quot;20148&quot; value=&quot;5&quot;/&gt;&lt;property id=&quot;20300&quot; value=&quot;Diapositiva 15&quot;/&gt;&lt;property id=&quot;20307&quot; value=&quot;410&quot;/&gt;&lt;/object&gt;&lt;object type=&quot;3&quot; unique_id=&quot;10264&quot;&gt;&lt;property id=&quot;20148&quot; value=&quot;5&quot;/&gt;&lt;property id=&quot;20300&quot; value=&quot;Diapositiva 16 - &amp;quot;Evaluación&amp;quot;&quot;/&gt;&lt;property id=&quot;20307&quot; value=&quot;415&quot;/&gt;&lt;/object&gt;&lt;object type=&quot;3&quot; unique_id=&quot;10265&quot;&gt;&lt;property id=&quot;20148&quot; value=&quot;5&quot;/&gt;&lt;property id=&quot;20300&quot; value=&quot;Diapositiva 17 - &amp;quot;Evaluación&amp;quot;&quot;/&gt;&lt;property id=&quot;20307&quot; value=&quot;416&quot;/&gt;&lt;/object&gt;&lt;object type=&quot;3&quot; unique_id=&quot;10266&quot;&gt;&lt;property id=&quot;20148&quot; value=&quot;5&quot;/&gt;&lt;property id=&quot;20300&quot; value=&quot;Diapositiva 18&quot;/&gt;&lt;property id=&quot;20307&quot; value=&quot;399&quot;/&gt;&lt;/object&gt;&lt;/object&gt;&lt;/object&gt;&lt;/database&gt;"/>
  <p:tag name="SECTOMILLISECCONVERTED" val="1"/>
  <p:tag name="ARTICULATE_PROJECT_OPEN" val="0"/>
</p:tagLst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3332</TotalTime>
  <Words>88</Words>
  <Application>Microsoft Office PowerPoint</Application>
  <PresentationFormat>Presentación en pantalla (4:3)</PresentationFormat>
  <Paragraphs>23</Paragraphs>
  <Slides>2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Baskerville Old Face</vt:lpstr>
      <vt:lpstr>Bauhaus 93</vt:lpstr>
      <vt:lpstr>Calibri</vt:lpstr>
      <vt:lpstr>Century Gothic</vt:lpstr>
      <vt:lpstr>Tw Cen MT</vt:lpstr>
      <vt:lpstr>Gota</vt:lpstr>
      <vt:lpstr>Fotografía de Photo Editor</vt:lpstr>
      <vt:lpstr> Comunicación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Tutoría y Diseño Instruccional en la Educación a Distancia</dc:title>
  <dc:creator>Pablo</dc:creator>
  <cp:lastModifiedBy>Paula Sambeth</cp:lastModifiedBy>
  <cp:revision>155</cp:revision>
  <dcterms:created xsi:type="dcterms:W3CDTF">2009-06-30T18:04:48Z</dcterms:created>
  <dcterms:modified xsi:type="dcterms:W3CDTF">2017-07-03T20:18:04Z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TC100690403082</vt:lpwstr>
  </property>
</Properties>
</file>