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343" r:id="rId3"/>
    <p:sldId id="286" r:id="rId4"/>
    <p:sldId id="29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26" autoAdjust="0"/>
    <p:restoredTop sz="94660"/>
  </p:normalViewPr>
  <p:slideViewPr>
    <p:cSldViewPr>
      <p:cViewPr>
        <p:scale>
          <a:sx n="72" d="100"/>
          <a:sy n="72" d="100"/>
        </p:scale>
        <p:origin x="-9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50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459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0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972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0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3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21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7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32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85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814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7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39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38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06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911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1F6B-5D0C-4B03-9140-5FEFED72BCB4}" type="datetimeFigureOut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99645E-87BA-49C8-851E-F31C65C6BB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upload.wikimedia.org/wikipedia/commons/d/d8/Zilveren_Boomkussen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rchivo:Zilveren Boomkuss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6470" y="4030569"/>
            <a:ext cx="2701913" cy="27146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115511"/>
            <a:ext cx="6172200" cy="1143008"/>
          </a:xfrm>
        </p:spPr>
        <p:txBody>
          <a:bodyPr>
            <a:normAutofit/>
          </a:bodyPr>
          <a:lstStyle/>
          <a:p>
            <a:r>
              <a:rPr lang="es-ES" sz="5400" dirty="0" smtClean="0"/>
              <a:t>PROTISTAS </a:t>
            </a:r>
            <a:endParaRPr lang="es-MX" sz="5400" dirty="0"/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BAUCAwYBAAf/xAA2EAACAQMDAgUCBQQCAgMBAAABAgMABBESITEFQRMiUWFxBoEUMkKRoSOxwfBS0RVyJGLhsv/EABkBAAIDAQAAAAAAAAAAAAAAAAIDAQQFAP/EACURAAICAQQDAQEAAwEAAAAAAAABAhEDBBIhMRMiQVEyFCMzQv/aAAwDAQACEQMRAD8AKS8VVDOCTtxREfV4PEDPbvpC4bDbg/8AVZ+eYh9JBwNiDtmoGcKmlCfvWB/jxkjMUUauHrVodWHZN9gV7fNcn6zYshBkLnG2lSPtWSEv9zXte9ctFBOzlAaQ3azytkEajtk/7iiIBEA0byAvJnSf04z/ADSdSowQTn+1TeaR5fGJw4Hlx2xVnx/ENT4NCekK0RMOqTSpLaRkL8ml1zZiBlyi+bcEdq0P0BNE/wCLtmBMrgMMjYqO380F9SdJ/D3bMFwpORkVX8+3LsZL4ViTAR8N+VjmqT5W82+PymrChRCTk7kYJ2FWRRAHcZONts/tVpSB7B9DHG+SCRt8V0wMc5OFHNXIq7LqJwM7jc1TdOWOI10qeTmjTfSOoFZkz5SRUWk07jtUH5x3qLcGmEFgkz964WHB3xVIOK6WqTjrEFhiuyHaoKc7etcO2QaIg8vHzXRGxOM810Z0EZG1dDNp1ZPGB8VzZJDQ27HttVhjGAuMnkmoo5/KRud6uhjdidO5I4zQOVcnMOsOi/i4mkEhiVMYLD+KG6hZ/hR4RwWVtWc8/f0rQ2xe1sUibynHmpL1SQvMX2Yd/wDFZ2LUTllafQpS9qE0gwwxvt2rquVORnbsRV8xVVwo85PPt8d6oKEgH1rQscGwX6Qo40M7sNgT5aTzbuWwBk9qL2UcZ+1RlKNhsY7cVEXt6OHvWDAzq1uoXGzep+aWMduKcW/T2vI2ZOx296V3MLRSlGGCNiKqYpL+b5BtMrGSdt69qI5FcRtORUXbJqyiSzXvU1ehxVimpZI86J1uXpc4kRVbAOcjkVtB1C2+oLMtEpS4jHmjPOPavmkZ82Sa2H0uQjLJFIuB2YcD5rO1mOKW9dkOdLa+id304OoBAAAGAV3zSwwEyeHEr6z5RgHfPJ+K3UscM8esBcc7etJNQhuGEeQGODuar4tV6gqW1GauoBHKzE4z5gfUbUB4LyayhGgnn/FaPrlqnhrMn5CN1HY1mdShyu6ner+mzeSNnKVlMkfnIDA4qkjcirzIQuG3ORVZPm371cTCKCMNUWO+Kscecj0OKiwGr3qbIZyPYj2qS7scjb1rqozHygn1xRDWVwEAaJgORkcio3pdnWCsqsRp29R2qa4BYHgVB0ZJdJ2POPephMqeQM5JrmySGcDKnzdqtjQ61Ic+pyO9ejgV2JztRccSRqSMHvS8k/UJxdWMLmZtAGrPlFLZ/PGykZOe1FTKWdRuMgUHdnQTkZ7AVm4P+hVj/QCwKvg9ts966w1AaTgZG/tXiPOc7YNWeGwhjYFfMT5Qdx81ptlgGdGBGcjPHvV0dq77q6/BNTgjeR8McZ5NO7GxB5z8qu9KyZdqIboo6bcS+CVjYgjjHeqeqRSGQOyklhgn3q2wRoGV1IITketPupQxXFnHJFjDHcjsfSs+U/HmTS4Yp+sjFGKUNgkYrpTSKKuITDKVyTVTDy+9aKn0OKRkHfipgZrzRsNsVIKVUZo9xx1GKsDng1q+iTRuGPlwqMcAnk7AfzWWRdT4TcU96A/9YRvsHXA9j2qnq1eNgSXFmtsrnRCmrYYoLqPkulkByrGoTORbuindP7UOlyJIwkp44JHFYWNtMr2y5z41pPC3GnI+ax8xWSdio0oBsa1ZLRyYcYyhrHgtpOzEng+taugbSYzGVyEs+c4HrXWAxqzn47V5grR4J+1UBjHqTJyd61IscSZwThR81CPAX71Xk6uat8oJCkkZ2yMGibohsO6aU8UZPJ4xWslGrp+tkyi/lLVkelxs91GiFSzNgAjkmt59QRJb9FeNdtCbe59ay9ZkcckUhU2z5/eg+M/lGx7cVQHI5JO3FSkYtIc7k+u1V4zJgnGOTWinwNT4LYifDB59qPsVRpARH870sbKMNBP2pz0SNnmBkG5Hek55VFsKWR7aRKU//JYdgds0dbdPt7q2laQMXQjGKH6ivgX8mvcAAgfIzUuidQC3hhkIKTeX4bsazakoOcWVoijqFksGcFsk9zQGsqAGbB9a2vVun6bdmCguoOSM1ipo2E2NIJq/ps3kiNgwq1/qOQADhv8AlitZ0m2YKDoVcj/kazHSEV5gJFB/+2NjW1sVVEGgD9z/AJqtrMm3g6cjPWcTNJglgR+kDkU5bwjoigikiVgFKs2csByKRT6QuqGU6hnnO9W2VxNKVilZiynbvj4peWEqsmaa5A+qwOtwyhH9d96Eii1D+DX03plrAkQLxxuXGokp3/3NJuv9N6faQeMI2SYg7Kdm3AyR9x3oseqTW0ldWZu76XJCVKLqicBgw7UNPAdONQ35p3NKX6dHjIABHxg1myzMxBJO/rT8M5STCxu3ycaFkO29NulyaFAmOQT5PWhINSgkFSe+at0MDgNqJ2GPTvRze5bRsoLtGs6dJHNkyEEsmlsetLruLwnIzk59e1D9MlMAGWJx/oqy9mae8JAxlgMe9Y08eybKMlTL+oyFodjgIMHA7YNZKVwH8m44+1a5iFtpF2bVjfG9Zjqtv+GnKjcHv61oaNpXEnGwZnGkbjneqJ8Kc55qYU+UY8p4NRkjZpCpUjHqK0YsdZSN+KmvvXUQq2MbHapKBrAB/KaKTsix59IQiTrMBPCZf9q1/wBUNjp0i5G61nvoyPTf+JjOEI/emH1jcL+EKg7k45rE1L36lREzd8GGeIg7gg+4rqDBJYjHc1MyrggnI7etVDUQdtq2L45HBvT7eO6nRHc7nAwK1kPTFs50SEHQR+rnNZ36ai8TqluhBxqyfgVtpGUyKApGn1rJ1uZxntQE3SM/9RRj8Q7740rqH2xV/wBP9Lt7NFmvGAlb9JG6j0qvqJ8e9kPIXSd/k0NdXSxPojYvK35iOM+/rSYzk8exAQfA8hu0vjcQKMBCSnuvH9/71iOrRiO9kRsnB7HO1aWxVouqQIJApJwfcY4pH14Z6hIQunB5xzTdI9s2iYPkr6esSsGyUORgKTith07EcJlcg+hNZjpY1ui4B98VoLmRY7VVHb0NL1s7ltIyMzAcMmjfFFRNpdJE8pB/YelVS2ktuf6gwRz/AL9qiCfQgetXJNNcD2zadI6gzwBZDkp+o+ld6uq3MaIy6lJ74yNv/wBH7Vnek3JXMRO+Cy78+1M5J8QBXGTjSd+2f+qzGnDIVnNxfInRgLeRSCFGGAP+/wC4pNOyiYlfXtWkaBShUbg5X/fvWfmtwpJOzA7gb8c1pabIpWPwyvkHRyH5OO9X28uT+bcdzXI7OWS4Mca6j+2aYJ0a5gUPcIIyRqC8nH2qxKcVwx2/9GU8cEfT43iYsZBqbiqoWDTQs2xI39M0NHI5tzGw8qny/FWSE29vFnOonVuOPasvJ20U58sNdwGdTuvtSzrsasYmC5IG5xRsj6kLDvuMUJdnxJ449zsNu9M07rJZEOy/6e6bC6iS6A8MHygcGh+qw2n/AJVxEmE2DBOxxTYSJZ2xOT/SXJ2xknt+9ZTxGluXdyCzNuCu3zTMMp5Msp3whibbNJbfT1pc2cjo7awQwGMbUnvenLbsQo29jitF9PTNGQWfy8EE7Yqn6iXZsAAZwCRQ49RLyuLZ24E+lpPw14SSpWRSpIof6ou/HuMJuKu6MiJbzTsQfDQucZ4ArOXV200zvxk02OPfnc/wGrlYOV35rQWVvA3S5GVQ0zbBvQd+e9Z8ljjb+af2GfwEZI8zScdgMY/7qzqJbUHJ0rL/AKU8KLqqFwF2bgY7U+nuiXeXIwxz/wBVn7KErfGTGAFO/pniiLubA0g7VlampZLFZJXwTCtLDdSLn8wGT+9JrGNxepkk4cHfvuP/ANrQwQk9BncHBMpP7ACs5E2m5UlckHk03TviQUFwa7rkDQaJ0Gko+Rt7CsXcTa52ZozkknvW669Kh6Z/UOCdhWFaNxOTwR3Hap0dU2zocjnpbCOMMxGT7V7qd2BGFVjzQvjmMDzZwO9AXUzSvv8ANKcN2S2RVs0fVbkSmPIH5SMgfApaQDhQSRncDc/FdmmYhd8ngZH3oRnKNr3Uj0OP2/im4oNKgkhilo0Ti48QYAzt6+n96MMh0uTvp/KO5NK7a7eUs0jkkng96OgQhPEc+TgHPJpOS75FTCCwW1XJPHNJOoSRpcSAN+Yj+RvTC6kbwTk7A8j0rPXdxl2P6mPHpVjRw9mxmHsKguJIbhZEBxnFaqwvjd2phfB5Iz61hreWWSTw4tjjOTT3pjNGd25wdqbrYcbl8GZOtwe4EIZXH2oC+uTcTjB8qjAFE9TkOvnkUtVSSMck1RjUnuYhysYwyMLNSc4ANcsU/GXv5sb4AxzVqIDYaeCozV/Q3/DrJOUAYDA2xRxkoxbXZ0f0D+oZGF7NAMhYn3wedqQxkiXUBjf4o/qU/i3MrscmRjtQ6lQ4AwQNyKvYFtxodHo1VjlemBzyx2+1EtMLy1wW0+u/eqUXT01B7ZAxQKSYDA7k71jNvyNorXUhgtqIOhXLnGqVCoz2FfP5FIJyDnJrdPctcdLaJuQcEVkbkBXZSMYPJrS0U23KxuN22AgMeTitH0yFpOnKVyQCcmkLjVj2rVfTbo/T5UwMq5P2I/7p2sk/GFk/k6x8OIbbk70PnW/HPNX3JOsAHtV8Funh5cgE8Ec5rLbrkTFWUrcyJ066ttJxgMD79xSSFmkuBqGEJ4zWlvEUWdxIoGs4OB3rOwhfFGeRj7Va08k4yodE0HUXMsSJjPlz5d+1J/8Ax5TVI/l2zgcU+UKIMkZ2A+1AT3QaGVNYOxAG1KxycU1ECLoRS6iSBya54WkamzRiRBiCfSu3Ea6ghbGBmjUrdImLKp2bwUAXzb96EfIGqUscf8u9M76CeMER4x2ON6UrGXmxIcnvVrG1XAz4GWWWw2AW5A9KaW2Ziquw0KNqT25Ih1A4O+/pvRNxdNHCzjAC8YH5t6r5U5PgTJWwjqM8cNxGMhkOQwQ5wMcfNJJbVjKdOCMjGO9FyhZCroDpYA70TC+ICgwNsE96sYpeOkHB06ZD8HFa26SQsZJGB143A+9EdFHiTaCCAQcVTJKSioyEDsBvkUZ00FbkMBgj/cUef2xssTVxos6khW40ac7CqEh21gYI8opj1SEzX4CDmMN8dqDLeGSANK4xmsyH4UmjjTaVKj0xUpJWS3EYbY8j5oCJ/Elk9qMRfEAzz6Uc/U7oU9VVklH/AK5qnp6mSVQunUTtmmHX0Txo1VxlVAYD1rvQ4UMjuV/LsPY1djkrAh/w0gYCxijyPKm/zSljiTHrkU0gj125Y8ZIFK5wPGH/ALVkR/pld9l9j/USRfLuR2/30pBeIouXXnDEVorNCkMrY31f2pVaQC4u2eUYiQ6nPr8Vd08tty+DIdko+lxRdKe8ucgSELEvqT3+MZojoKeGZSjbBfNn0rv1DdkwQImnTqJA7bcf3rvTXeKyHBaUZ+3ailklPFcvoU3wemb+qMgnbajr+I2/T7eUfrJDftt//Joa7GLqInOCoPNM75BcdEZP1IAy/bf+2aqS7QqKoFLEdPXV+oZHxSC1j8XqCxqQWLYFOOoTkW0UaEABRVX0pGJuoySuBiMbYHc7U3G9sJMNPsZXUY1rEnlASlyWjeHcBQrBVJ4pv1SRUuQQxBUb7c1VFIhhZV8xZSKVCTSBj+mcEoSP2A2FKLy6JbZiPg129umQaFO45pWTq3Zt61NLhS9mPhH6fUYpbPqMA8IhGIztWe6p0x7eYHBIOcsKWWt28MnlOAD2psnUzKgWVtS+maoJTxS/ULtoVB2iwFQNnj2rqvJL4scn61wM7YNGtH5x4Y8jHnHamqxQuqwmIbJknG+c0/ypK2jk0uTORS5ZUx5RyfvV7AxOQvzRl102R3zGioCd+woa4BEWSQWjOGINF5FJpo6XLsHjkkVm0gEZwMnemfTnfUA5OB3pK8yDIAxn0FNLOVCVxsds07Leyx8n6mjtXT8csbcyRaRn1zxS25tzuoXgkGqLufVcK0bYI4PpRX4s3MPiMMSA4fB5PrWXFNPcVEKLdNE8qtsSM0dFDLrVQcEjIzxxtXLa1D3BmdsKOx70VNKks8SxKAVyPtzTZyTZPFmfvYXjlzJpUsdyW3b7UVEvh2qZyofO/rXLvVNe6Hxp1bkLVl46yPBEu6r2xxVlzuKQxvge9MJaw0N2Or9xS69OmTB5ztRdnPiVlA2KgYz6UH1BWMinHJzWal/sYmXZfbuJY54SSO/PrRNr0yC2tzpJLEayD70stm0X2/GN6LivDJcuCdmXHPvTJWlSCUqF31NC4t7eRQApJGcf770TZRgCNd9sCg/qnqkVy8NpC2VjbJJ7nj9qZ9OGp9f6VXNPluhijYU3wS6sulrdx7iqb6+McGhc8Vd1ZtTW+N8dqU3hLMVbbekw5qwEzviM9ohbOQMH7Uf9JsIkuJ2zpBGSfvS39BQYILZ3ppaRtHCIY1y0x/KDnNHNpY2gukV3bSzOZSd+1GdOAGATvzUbq2mgwko0se1UTyG2tTn87d80hO+ED0ZjqNo017MYxldZoJrCQHj/ADWs+m7SC/upmuvyKcnfmrupeDPO3gxqsSHSuFGDWjDUuL2fg9ToyUDl5ApxluKYRxtGcMPilca8Mu5znNanpqRX1uEc4mUbepqdQ9vKImiq1kKkc4o2O4U3CnuBg5r0dnpJUnDDj3oR00vjGSTg+1UlJSFD1eqWsY0sCrSbZ50msnM+m9kILtFL+bXyCO9NIyJvK5y4ql7FSwIH9MMNiRjPOCPSnYXGLYcHYkmBV2IyM7AUZ019y3bjioXYBnVVYuTs2FxvU4QIwdKkb5xnNW8krgHJ3AIlfL7djRFlLoc5Iwec0vLZOc7mrEYEYPaqTjxQimNrmTTFiL9W2RQnTnzdsNWWCMT88f5qgSOh82SDwfSrekxhL53QfmTj7ihUag7JXXJKba5MnfT/ADXraMsWkOcgYr13sX+attcrbMzZAIOM/FSn6E3wXWuWmUg4Gd6s6jGVZeSaotpAGYnYath601vIhJAs6cFc7VXkmmmC06sz8paOcMP5rs83hQkgYdvy1ZfYIDcE1VOVWFVYjzOMZ7AU+PNM6vonubV0kCy7ORkZ7itL0h8WHJ3wBSTqpd5ItG7DYD1pzbj8PFHDjBG5Hvjem55bsasKcriWX7jWrZ4FLHJdsZ75zRd4wKHvxvQ9qniHBG2dz7UiKpWLXQz6R04zkSysUQb881GDqOPqJWiAMEZMekn/AHvV1zeLaWhRW8xU59qzfTn87yg55b70WKLnGTYad2zS9W6kj3zAHIXyikvULsyHAIIoZ5dTau5OaHY+tFjxKJEU2FdPu2tobkIxzJgbc1f125jsYbVIG1syZbO9K18qse/aqmuvDXDgfJq5HTpvcx/i6bGVnYJG2H8xG59PimtlDFFIzqAD2OaW/iNeQi6QvvXIOpMjaVBH+aq5FOdi2nVmrKC5gEyY8SPkA9qX3sIEutV2YZoSLrD26q/hjngNzTGy6hb9RQoQIn5Aqr45wdkNPsTSSmJtWCK7NeoItY5A33q/qltg5ckj2pRJbOExuQe9WoKLpkruyBk1yht+firGBUllbgAYqlAQuAN6n+LULo0Etjcng1Yd/AzjMNWRyatRgHI+KFZuDx8VNjpxv8igoWHW0gYskuwHDelFWitb3KM/DHGRS4sC2rTsTj+KN6ddhlaG5PlU7N6UrJB1wRRddAGcg8dxTG78Pw0t4VwoQ5+SKV3mdQb/AJVdBcYWR85OMZNIp0jrpAkreDEkhbZkzTjo9wLiyeBmyNyvtSjAuUMP5eSvtRXS4pLdvMCCNqZKnCg27iU3PmhUfK/zQF62ZAvptTC9YaJNPCSMP5z/AJpUx1yUWNfovoZdOjSSeN5MeQE71fJL4twzZx3oCOTwocA/m2+1d1lJGGMnA3oXFtgPsumOq2lPpj+4rkEoht8nk710ENZSsd9v80FLJq2A2zUpWqZKIXlyzI2WwG2rtvGscBdSct5apaMSSKrHy0fNEsUcKjbOae6jGkM6iDacmoSAK2luDvV5ZU3xVawGQtO26g7fNCv1nQKLmSOI4Y4U4oKZkkbyyYFU9SkMkujPHf1q6wgCrqb7VcqoKTHNurYb08l4XcncGqgxDk5Oxr1epP8A6aCrgsGpl1atuwqcTSQuJFYg54Fer1C/whrg0Frei+h0SDzDbigHY2szqwBjYHUPT3r1epEFUmhMVyCzhVmYdm3FDPIiOARnPJxXq9ViCDKypUkdjuKIcK0cZXnB5r1eqH0D2eBJAHo29eh28Tc5IzXq9UfCAqzlM0KxMc44PoPSuzSFEKjjNer1Ja9gfhyAnKtnjc03Ew2yNl/mvV6k5FydZTb2xmjl8TGlmoG4tjayEavYV6vUUJO6Oa4KFUF1LHCjc4qyRhJO0i7BwPL7CvV6m/LOS9QhsLYSAdxQEfmXPrXq9Qw6YsPs7JUja5mIKIM6R3oe+m1WqTYx5zge1er1dje52/0OPJC3h/ERsxOADVUzeArLk4YE4HrXq9RxdzaJT9hZb2njNrc8narpH0yMo2A2r1eqzucnTGSbP//Z"/>
          <p:cNvSpPr>
            <a:spLocks noChangeAspect="1" noChangeArrowheads="1"/>
          </p:cNvSpPr>
          <p:nvPr/>
        </p:nvSpPr>
        <p:spPr bwMode="auto">
          <a:xfrm>
            <a:off x="155575" y="-517525"/>
            <a:ext cx="1447800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4" name="AutoShape 6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BAUCAwYBAAf/xAA2EAACAQMDAgUCBQQCAgMBAAABAgMABBESITEFQRMiUWFxBoEUMkKRoSOxwfBS0RVyJGLhsv/EABkBAAIDAQAAAAAAAAAAAAAAAAIDAQQFAP/EACURAAICAQQDAQEAAwEAAAAAAAABAhEDBBIhMRMiQVEyFCMzQv/aAAwDAQACEQMRAD8AKS8VVDOCTtxREfV4PEDPbvpC4bDbg/8AVZ+eYh9JBwNiDtmoGcKmlCfvWB/jxkjMUUauHrVodWHZN9gV7fNcn6zYshBkLnG2lSPtWSEv9zXte9ctFBOzlAaQ3azytkEajtk/7iiIBEA0byAvJnSf04z/ADSdSowQTn+1TeaR5fGJw4Hlx2xVnx/ENT4NCekK0RMOqTSpLaRkL8ml1zZiBlyi+bcEdq0P0BNE/wCLtmBMrgMMjYqO380F9SdJ/D3bMFwpORkVX8+3LsZL4ViTAR8N+VjmqT5W82+PymrChRCTk7kYJ2FWRRAHcZONts/tVpSB7B9DHG+SCRt8V0wMc5OFHNXIq7LqJwM7jc1TdOWOI10qeTmjTfSOoFZkz5SRUWk07jtUH5x3qLcGmEFgkz964WHB3xVIOK6WqTjrEFhiuyHaoKc7etcO2QaIg8vHzXRGxOM810Z0EZG1dDNp1ZPGB8VzZJDQ27HttVhjGAuMnkmoo5/KRud6uhjdidO5I4zQOVcnMOsOi/i4mkEhiVMYLD+KG6hZ/hR4RwWVtWc8/f0rQ2xe1sUibynHmpL1SQvMX2Yd/wDFZ2LUTllafQpS9qE0gwwxvt2rquVORnbsRV8xVVwo85PPt8d6oKEgH1rQscGwX6Qo40M7sNgT5aTzbuWwBk9qL2UcZ+1RlKNhsY7cVEXt6OHvWDAzq1uoXGzep+aWMduKcW/T2vI2ZOx296V3MLRSlGGCNiKqYpL+b5BtMrGSdt69qI5FcRtORUXbJqyiSzXvU1ehxVimpZI86J1uXpc4kRVbAOcjkVtB1C2+oLMtEpS4jHmjPOPavmkZ82Sa2H0uQjLJFIuB2YcD5rO1mOKW9dkOdLa+id304OoBAAAGAV3zSwwEyeHEr6z5RgHfPJ+K3UscM8esBcc7etJNQhuGEeQGODuar4tV6gqW1GauoBHKzE4z5gfUbUB4LyayhGgnn/FaPrlqnhrMn5CN1HY1mdShyu6ner+mzeSNnKVlMkfnIDA4qkjcirzIQuG3ORVZPm371cTCKCMNUWO+Kscecj0OKiwGr3qbIZyPYj2qS7scjb1rqozHygn1xRDWVwEAaJgORkcio3pdnWCsqsRp29R2qa4BYHgVB0ZJdJ2POPephMqeQM5JrmySGcDKnzdqtjQ61Ic+pyO9ejgV2JztRccSRqSMHvS8k/UJxdWMLmZtAGrPlFLZ/PGykZOe1FTKWdRuMgUHdnQTkZ7AVm4P+hVj/QCwKvg9ts966w1AaTgZG/tXiPOc7YNWeGwhjYFfMT5Qdx81ptlgGdGBGcjPHvV0dq77q6/BNTgjeR8McZ5NO7GxB5z8qu9KyZdqIboo6bcS+CVjYgjjHeqeqRSGQOyklhgn3q2wRoGV1IITketPupQxXFnHJFjDHcjsfSs+U/HmTS4Yp+sjFGKUNgkYrpTSKKuITDKVyTVTDy+9aKn0OKRkHfipgZrzRsNsVIKVUZo9xx1GKsDng1q+iTRuGPlwqMcAnk7AfzWWRdT4TcU96A/9YRvsHXA9j2qnq1eNgSXFmtsrnRCmrYYoLqPkulkByrGoTORbuindP7UOlyJIwkp44JHFYWNtMr2y5z41pPC3GnI+ax8xWSdio0oBsa1ZLRyYcYyhrHgtpOzEng+taugbSYzGVyEs+c4HrXWAxqzn47V5grR4J+1UBjHqTJyd61IscSZwThR81CPAX71Xk6uat8oJCkkZ2yMGibohsO6aU8UZPJ4xWslGrp+tkyi/lLVkelxs91GiFSzNgAjkmt59QRJb9FeNdtCbe59ay9ZkcckUhU2z5/eg+M/lGx7cVQHI5JO3FSkYtIc7k+u1V4zJgnGOTWinwNT4LYifDB59qPsVRpARH870sbKMNBP2pz0SNnmBkG5Hek55VFsKWR7aRKU//JYdgds0dbdPt7q2laQMXQjGKH6ivgX8mvcAAgfIzUuidQC3hhkIKTeX4bsazakoOcWVoijqFksGcFsk9zQGsqAGbB9a2vVun6bdmCguoOSM1ipo2E2NIJq/ps3kiNgwq1/qOQADhv8AlitZ0m2YKDoVcj/kazHSEV5gJFB/+2NjW1sVVEGgD9z/AJqtrMm3g6cjPWcTNJglgR+kDkU5bwjoigikiVgFKs2csByKRT6QuqGU6hnnO9W2VxNKVilZiynbvj4peWEqsmaa5A+qwOtwyhH9d96Eii1D+DX03plrAkQLxxuXGokp3/3NJuv9N6faQeMI2SYg7Kdm3AyR9x3oseqTW0ldWZu76XJCVKLqicBgw7UNPAdONQ35p3NKX6dHjIABHxg1myzMxBJO/rT8M5STCxu3ycaFkO29NulyaFAmOQT5PWhINSgkFSe+at0MDgNqJ2GPTvRze5bRsoLtGs6dJHNkyEEsmlsetLruLwnIzk59e1D9MlMAGWJx/oqy9mae8JAxlgMe9Y08eybKMlTL+oyFodjgIMHA7YNZKVwH8m44+1a5iFtpF2bVjfG9Zjqtv+GnKjcHv61oaNpXEnGwZnGkbjneqJ8Kc55qYU+UY8p4NRkjZpCpUjHqK0YsdZSN+KmvvXUQq2MbHapKBrAB/KaKTsix59IQiTrMBPCZf9q1/wBUNjp0i5G61nvoyPTf+JjOEI/emH1jcL+EKg7k45rE1L36lREzd8GGeIg7gg+4rqDBJYjHc1MyrggnI7etVDUQdtq2L45HBvT7eO6nRHc7nAwK1kPTFs50SEHQR+rnNZ36ai8TqluhBxqyfgVtpGUyKApGn1rJ1uZxntQE3SM/9RRj8Q7740rqH2xV/wBP9Lt7NFmvGAlb9JG6j0qvqJ8e9kPIXSd/k0NdXSxPojYvK35iOM+/rSYzk8exAQfA8hu0vjcQKMBCSnuvH9/71iOrRiO9kRsnB7HO1aWxVouqQIJApJwfcY4pH14Z6hIQunB5xzTdI9s2iYPkr6esSsGyUORgKTith07EcJlcg+hNZjpY1ui4B98VoLmRY7VVHb0NL1s7ltIyMzAcMmjfFFRNpdJE8pB/YelVS2ktuf6gwRz/AL9qiCfQgetXJNNcD2zadI6gzwBZDkp+o+ld6uq3MaIy6lJ74yNv/wBH7Vnek3JXMRO+Cy78+1M5J8QBXGTjSd+2f+qzGnDIVnNxfInRgLeRSCFGGAP+/wC4pNOyiYlfXtWkaBShUbg5X/fvWfmtwpJOzA7gb8c1pabIpWPwyvkHRyH5OO9X28uT+bcdzXI7OWS4Mca6j+2aYJ0a5gUPcIIyRqC8nH2qxKcVwx2/9GU8cEfT43iYsZBqbiqoWDTQs2xI39M0NHI5tzGw8qny/FWSE29vFnOonVuOPasvJ20U58sNdwGdTuvtSzrsasYmC5IG5xRsj6kLDvuMUJdnxJ449zsNu9M07rJZEOy/6e6bC6iS6A8MHygcGh+qw2n/AJVxEmE2DBOxxTYSJZ2xOT/SXJ2xknt+9ZTxGluXdyCzNuCu3zTMMp5Msp3whibbNJbfT1pc2cjo7awQwGMbUnvenLbsQo29jitF9PTNGQWfy8EE7Yqn6iXZsAAZwCRQ49RLyuLZ24E+lpPw14SSpWRSpIof6ou/HuMJuKu6MiJbzTsQfDQucZ4ArOXV200zvxk02OPfnc/wGrlYOV35rQWVvA3S5GVQ0zbBvQd+e9Z8ljjb+af2GfwEZI8zScdgMY/7qzqJbUHJ0rL/AKU8KLqqFwF2bgY7U+nuiXeXIwxz/wBVn7KErfGTGAFO/pniiLubA0g7VlampZLFZJXwTCtLDdSLn8wGT+9JrGNxepkk4cHfvuP/ANrQwQk9BncHBMpP7ACs5E2m5UlckHk03TviQUFwa7rkDQaJ0Gko+Rt7CsXcTa52ZozkknvW669Kh6Z/UOCdhWFaNxOTwR3Hap0dU2zocjnpbCOMMxGT7V7qd2BGFVjzQvjmMDzZwO9AXUzSvv8ANKcN2S2RVs0fVbkSmPIH5SMgfApaQDhQSRncDc/FdmmYhd8ngZH3oRnKNr3Uj0OP2/im4oNKgkhilo0Ti48QYAzt6+n96MMh0uTvp/KO5NK7a7eUs0jkkng96OgQhPEc+TgHPJpOS75FTCCwW1XJPHNJOoSRpcSAN+Yj+RvTC6kbwTk7A8j0rPXdxl2P6mPHpVjRw9mxmHsKguJIbhZEBxnFaqwvjd2phfB5Iz61hreWWSTw4tjjOTT3pjNGd25wdqbrYcbl8GZOtwe4EIZXH2oC+uTcTjB8qjAFE9TkOvnkUtVSSMck1RjUnuYhysYwyMLNSc4ANcsU/GXv5sb4AxzVqIDYaeCozV/Q3/DrJOUAYDA2xRxkoxbXZ0f0D+oZGF7NAMhYn3wedqQxkiXUBjf4o/qU/i3MrscmRjtQ6lQ4AwQNyKvYFtxodHo1VjlemBzyx2+1EtMLy1wW0+u/eqUXT01B7ZAxQKSYDA7k71jNvyNorXUhgtqIOhXLnGqVCoz2FfP5FIJyDnJrdPctcdLaJuQcEVkbkBXZSMYPJrS0U23KxuN22AgMeTitH0yFpOnKVyQCcmkLjVj2rVfTbo/T5UwMq5P2I/7p2sk/GFk/k6x8OIbbk70PnW/HPNX3JOsAHtV8Funh5cgE8Ec5rLbrkTFWUrcyJ066ttJxgMD79xSSFmkuBqGEJ4zWlvEUWdxIoGs4OB3rOwhfFGeRj7Va08k4yodE0HUXMsSJjPlz5d+1J/8Ax5TVI/l2zgcU+UKIMkZ2A+1AT3QaGVNYOxAG1KxycU1ECLoRS6iSBya54WkamzRiRBiCfSu3Ea6ghbGBmjUrdImLKp2bwUAXzb96EfIGqUscf8u9M76CeMER4x2ON6UrGXmxIcnvVrG1XAz4GWWWw2AW5A9KaW2Ziquw0KNqT25Ih1A4O+/pvRNxdNHCzjAC8YH5t6r5U5PgTJWwjqM8cNxGMhkOQwQ5wMcfNJJbVjKdOCMjGO9FyhZCroDpYA70TC+ICgwNsE96sYpeOkHB06ZD8HFa26SQsZJGB143A+9EdFHiTaCCAQcVTJKSioyEDsBvkUZ00FbkMBgj/cUef2xssTVxos6khW40ac7CqEh21gYI8opj1SEzX4CDmMN8dqDLeGSANK4xmsyH4UmjjTaVKj0xUpJWS3EYbY8j5oCJ/Elk9qMRfEAzz6Uc/U7oU9VVklH/AK5qnp6mSVQunUTtmmHX0Txo1VxlVAYD1rvQ4UMjuV/LsPY1djkrAh/w0gYCxijyPKm/zSljiTHrkU0gj125Y8ZIFK5wPGH/ALVkR/pld9l9j/USRfLuR2/30pBeIouXXnDEVorNCkMrY31f2pVaQC4u2eUYiQ6nPr8Vd08tty+DIdko+lxRdKe8ucgSELEvqT3+MZojoKeGZSjbBfNn0rv1DdkwQImnTqJA7bcf3rvTXeKyHBaUZ+3ailklPFcvoU3wemb+qMgnbajr+I2/T7eUfrJDftt//Joa7GLqInOCoPNM75BcdEZP1IAy/bf+2aqS7QqKoFLEdPXV+oZHxSC1j8XqCxqQWLYFOOoTkW0UaEABRVX0pGJuoySuBiMbYHc7U3G9sJMNPsZXUY1rEnlASlyWjeHcBQrBVJ4pv1SRUuQQxBUb7c1VFIhhZV8xZSKVCTSBj+mcEoSP2A2FKLy6JbZiPg129umQaFO45pWTq3Zt61NLhS9mPhH6fUYpbPqMA8IhGIztWe6p0x7eYHBIOcsKWWt28MnlOAD2psnUzKgWVtS+maoJTxS/ULtoVB2iwFQNnj2rqvJL4scn61wM7YNGtH5x4Y8jHnHamqxQuqwmIbJknG+c0/ypK2jk0uTORS5ZUx5RyfvV7AxOQvzRl102R3zGioCd+woa4BEWSQWjOGINF5FJpo6XLsHjkkVm0gEZwMnemfTnfUA5OB3pK8yDIAxn0FNLOVCVxsds07Leyx8n6mjtXT8csbcyRaRn1zxS25tzuoXgkGqLufVcK0bYI4PpRX4s3MPiMMSA4fB5PrWXFNPcVEKLdNE8qtsSM0dFDLrVQcEjIzxxtXLa1D3BmdsKOx70VNKks8SxKAVyPtzTZyTZPFmfvYXjlzJpUsdyW3b7UVEvh2qZyofO/rXLvVNe6Hxp1bkLVl46yPBEu6r2xxVlzuKQxvge9MJaw0N2Or9xS69OmTB5ztRdnPiVlA2KgYz6UH1BWMinHJzWal/sYmXZfbuJY54SSO/PrRNr0yC2tzpJLEayD70stm0X2/GN6LivDJcuCdmXHPvTJWlSCUqF31NC4t7eRQApJGcf770TZRgCNd9sCg/qnqkVy8NpC2VjbJJ7nj9qZ9OGp9f6VXNPluhijYU3wS6sulrdx7iqb6+McGhc8Vd1ZtTW+N8dqU3hLMVbbekw5qwEzviM9ohbOQMH7Uf9JsIkuJ2zpBGSfvS39BQYILZ3ppaRtHCIY1y0x/KDnNHNpY2gukV3bSzOZSd+1GdOAGATvzUbq2mgwko0se1UTyG2tTn87d80hO+ED0ZjqNo017MYxldZoJrCQHj/ADWs+m7SC/upmuvyKcnfmrupeDPO3gxqsSHSuFGDWjDUuL2fg9ToyUDl5ApxluKYRxtGcMPilca8Mu5znNanpqRX1uEc4mUbepqdQ9vKImiq1kKkc4o2O4U3CnuBg5r0dnpJUnDDj3oR00vjGSTg+1UlJSFD1eqWsY0sCrSbZ50msnM+m9kILtFL+bXyCO9NIyJvK5y4ql7FSwIH9MMNiRjPOCPSnYXGLYcHYkmBV2IyM7AUZ019y3bjioXYBnVVYuTs2FxvU4QIwdKkb5xnNW8krgHJ3AIlfL7djRFlLoc5Iwec0vLZOc7mrEYEYPaqTjxQimNrmTTFiL9W2RQnTnzdsNWWCMT88f5qgSOh82SDwfSrekxhL53QfmTj7ihUag7JXXJKba5MnfT/ADXraMsWkOcgYr13sX+attcrbMzZAIOM/FSn6E3wXWuWmUg4Gd6s6jGVZeSaotpAGYnYath601vIhJAs6cFc7VXkmmmC06sz8paOcMP5rs83hQkgYdvy1ZfYIDcE1VOVWFVYjzOMZ7AU+PNM6vonubV0kCy7ORkZ7itL0h8WHJ3wBSTqpd5ItG7DYD1pzbj8PFHDjBG5Hvjem55bsasKcriWX7jWrZ4FLHJdsZ75zRd4wKHvxvQ9qniHBG2dz7UiKpWLXQz6R04zkSysUQb881GDqOPqJWiAMEZMekn/AHvV1zeLaWhRW8xU59qzfTn87yg55b70WKLnGTYad2zS9W6kj3zAHIXyikvULsyHAIIoZ5dTau5OaHY+tFjxKJEU2FdPu2tobkIxzJgbc1f125jsYbVIG1syZbO9K18qse/aqmuvDXDgfJq5HTpvcx/i6bGVnYJG2H8xG59PimtlDFFIzqAD2OaW/iNeQi6QvvXIOpMjaVBH+aq5FOdi2nVmrKC5gEyY8SPkA9qX3sIEutV2YZoSLrD26q/hjngNzTGy6hb9RQoQIn5Aqr45wdkNPsTSSmJtWCK7NeoItY5A33q/qltg5ckj2pRJbOExuQe9WoKLpkruyBk1yht+firGBUllbgAYqlAQuAN6n+LULo0Etjcng1Yd/AzjMNWRyatRgHI+KFZuDx8VNjpxv8igoWHW0gYskuwHDelFWitb3KM/DHGRS4sC2rTsTj+KN6ddhlaG5PlU7N6UrJB1wRRddAGcg8dxTG78Pw0t4VwoQ5+SKV3mdQb/AJVdBcYWR85OMZNIp0jrpAkreDEkhbZkzTjo9wLiyeBmyNyvtSjAuUMP5eSvtRXS4pLdvMCCNqZKnCg27iU3PmhUfK/zQF62ZAvptTC9YaJNPCSMP5z/AJpUx1yUWNfovoZdOjSSeN5MeQE71fJL4twzZx3oCOTwocA/m2+1d1lJGGMnA3oXFtgPsumOq2lPpj+4rkEoht8nk710ENZSsd9v80FLJq2A2zUpWqZKIXlyzI2WwG2rtvGscBdSct5apaMSSKrHy0fNEsUcKjbOae6jGkM6iDacmoSAK2luDvV5ZU3xVawGQtO26g7fNCv1nQKLmSOI4Y4U4oKZkkbyyYFU9SkMkujPHf1q6wgCrqb7VcqoKTHNurYb08l4XcncGqgxDk5Oxr1epP8A6aCrgsGpl1atuwqcTSQuJFYg54Fer1C/whrg0Frei+h0SDzDbigHY2szqwBjYHUPT3r1epEFUmhMVyCzhVmYdm3FDPIiOARnPJxXq9ViCDKypUkdjuKIcK0cZXnB5r1eqH0D2eBJAHo29eh28Tc5IzXq9UfCAqzlM0KxMc44PoPSuzSFEKjjNer1Ja9gfhyAnKtnjc03Ew2yNl/mvV6k5FydZTb2xmjl8TGlmoG4tjayEavYV6vUUJO6Oa4KFUF1LHCjc4qyRhJO0i7BwPL7CvV6m/LOS9QhsLYSAdxQEfmXPrXq9Qw6YsPs7JUja5mIKIM6R3oe+m1WqTYx5zge1er1dje52/0OPJC3h/ERsxOADVUzeArLk4YE4HrXq9RxdzaJT9hZb2njNrc8narpH0yMo2A2r1eqzucnTGSbP//Z"/>
          <p:cNvSpPr>
            <a:spLocks noChangeAspect="1" noChangeArrowheads="1"/>
          </p:cNvSpPr>
          <p:nvPr/>
        </p:nvSpPr>
        <p:spPr bwMode="auto">
          <a:xfrm>
            <a:off x="155575" y="-517525"/>
            <a:ext cx="1447800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6" name="AutoShape 8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BAUCAwYBAAf/xAA2EAACAQMDAgUCBQQCAgMBAAABAgMABBESITEFQRMiUWFxBoEUMkKRoSOxwfBS0RVyJGLhsv/EABkBAAIDAQAAAAAAAAAAAAAAAAIDAQQFAP/EACURAAICAQQDAQEAAwEAAAAAAAABAhEDBBIhMRMiQVEyFCMzQv/aAAwDAQACEQMRAD8AKS8VVDOCTtxREfV4PEDPbvpC4bDbg/8AVZ+eYh9JBwNiDtmoGcKmlCfvWB/jxkjMUUauHrVodWHZN9gV7fNcn6zYshBkLnG2lSPtWSEv9zXte9ctFBOzlAaQ3azytkEajtk/7iiIBEA0byAvJnSf04z/ADSdSowQTn+1TeaR5fGJw4Hlx2xVnx/ENT4NCekK0RMOqTSpLaRkL8ml1zZiBlyi+bcEdq0P0BNE/wCLtmBMrgMMjYqO380F9SdJ/D3bMFwpORkVX8+3LsZL4ViTAR8N+VjmqT5W82+PymrChRCTk7kYJ2FWRRAHcZONts/tVpSB7B9DHG+SCRt8V0wMc5OFHNXIq7LqJwM7jc1TdOWOI10qeTmjTfSOoFZkz5SRUWk07jtUH5x3qLcGmEFgkz964WHB3xVIOK6WqTjrEFhiuyHaoKc7etcO2QaIg8vHzXRGxOM810Z0EZG1dDNp1ZPGB8VzZJDQ27HttVhjGAuMnkmoo5/KRud6uhjdidO5I4zQOVcnMOsOi/i4mkEhiVMYLD+KG6hZ/hR4RwWVtWc8/f0rQ2xe1sUibynHmpL1SQvMX2Yd/wDFZ2LUTllafQpS9qE0gwwxvt2rquVORnbsRV8xVVwo85PPt8d6oKEgH1rQscGwX6Qo40M7sNgT5aTzbuWwBk9qL2UcZ+1RlKNhsY7cVEXt6OHvWDAzq1uoXGzep+aWMduKcW/T2vI2ZOx296V3MLRSlGGCNiKqYpL+b5BtMrGSdt69qI5FcRtORUXbJqyiSzXvU1ehxVimpZI86J1uXpc4kRVbAOcjkVtB1C2+oLMtEpS4jHmjPOPavmkZ82Sa2H0uQjLJFIuB2YcD5rO1mOKW9dkOdLa+id304OoBAAAGAV3zSwwEyeHEr6z5RgHfPJ+K3UscM8esBcc7etJNQhuGEeQGODuar4tV6gqW1GauoBHKzE4z5gfUbUB4LyayhGgnn/FaPrlqnhrMn5CN1HY1mdShyu6ner+mzeSNnKVlMkfnIDA4qkjcirzIQuG3ORVZPm371cTCKCMNUWO+Kscecj0OKiwGr3qbIZyPYj2qS7scjb1rqozHygn1xRDWVwEAaJgORkcio3pdnWCsqsRp29R2qa4BYHgVB0ZJdJ2POPephMqeQM5JrmySGcDKnzdqtjQ61Ic+pyO9ejgV2JztRccSRqSMHvS8k/UJxdWMLmZtAGrPlFLZ/PGykZOe1FTKWdRuMgUHdnQTkZ7AVm4P+hVj/QCwKvg9ts966w1AaTgZG/tXiPOc7YNWeGwhjYFfMT5Qdx81ptlgGdGBGcjPHvV0dq77q6/BNTgjeR8McZ5NO7GxB5z8qu9KyZdqIboo6bcS+CVjYgjjHeqeqRSGQOyklhgn3q2wRoGV1IITketPupQxXFnHJFjDHcjsfSs+U/HmTS4Yp+sjFGKUNgkYrpTSKKuITDKVyTVTDy+9aKn0OKRkHfipgZrzRsNsVIKVUZo9xx1GKsDng1q+iTRuGPlwqMcAnk7AfzWWRdT4TcU96A/9YRvsHXA9j2qnq1eNgSXFmtsrnRCmrYYoLqPkulkByrGoTORbuindP7UOlyJIwkp44JHFYWNtMr2y5z41pPC3GnI+ax8xWSdio0oBsa1ZLRyYcYyhrHgtpOzEng+taugbSYzGVyEs+c4HrXWAxqzn47V5grR4J+1UBjHqTJyd61IscSZwThR81CPAX71Xk6uat8oJCkkZ2yMGibohsO6aU8UZPJ4xWslGrp+tkyi/lLVkelxs91GiFSzNgAjkmt59QRJb9FeNdtCbe59ay9ZkcckUhU2z5/eg+M/lGx7cVQHI5JO3FSkYtIc7k+u1V4zJgnGOTWinwNT4LYifDB59qPsVRpARH870sbKMNBP2pz0SNnmBkG5Hek55VFsKWR7aRKU//JYdgds0dbdPt7q2laQMXQjGKH6ivgX8mvcAAgfIzUuidQC3hhkIKTeX4bsazakoOcWVoijqFksGcFsk9zQGsqAGbB9a2vVun6bdmCguoOSM1ipo2E2NIJq/ps3kiNgwq1/qOQADhv8AlitZ0m2YKDoVcj/kazHSEV5gJFB/+2NjW1sVVEGgD9z/AJqtrMm3g6cjPWcTNJglgR+kDkU5bwjoigikiVgFKs2csByKRT6QuqGU6hnnO9W2VxNKVilZiynbvj4peWEqsmaa5A+qwOtwyhH9d96Eii1D+DX03plrAkQLxxuXGokp3/3NJuv9N6faQeMI2SYg7Kdm3AyR9x3oseqTW0ldWZu76XJCVKLqicBgw7UNPAdONQ35p3NKX6dHjIABHxg1myzMxBJO/rT8M5STCxu3ycaFkO29NulyaFAmOQT5PWhINSgkFSe+at0MDgNqJ2GPTvRze5bRsoLtGs6dJHNkyEEsmlsetLruLwnIzk59e1D9MlMAGWJx/oqy9mae8JAxlgMe9Y08eybKMlTL+oyFodjgIMHA7YNZKVwH8m44+1a5iFtpF2bVjfG9Zjqtv+GnKjcHv61oaNpXEnGwZnGkbjneqJ8Kc55qYU+UY8p4NRkjZpCpUjHqK0YsdZSN+KmvvXUQq2MbHapKBrAB/KaKTsix59IQiTrMBPCZf9q1/wBUNjp0i5G61nvoyPTf+JjOEI/emH1jcL+EKg7k45rE1L36lREzd8GGeIg7gg+4rqDBJYjHc1MyrggnI7etVDUQdtq2L45HBvT7eO6nRHc7nAwK1kPTFs50SEHQR+rnNZ36ai8TqluhBxqyfgVtpGUyKApGn1rJ1uZxntQE3SM/9RRj8Q7740rqH2xV/wBP9Lt7NFmvGAlb9JG6j0qvqJ8e9kPIXSd/k0NdXSxPojYvK35iOM+/rSYzk8exAQfA8hu0vjcQKMBCSnuvH9/71iOrRiO9kRsnB7HO1aWxVouqQIJApJwfcY4pH14Z6hIQunB5xzTdI9s2iYPkr6esSsGyUORgKTith07EcJlcg+hNZjpY1ui4B98VoLmRY7VVHb0NL1s7ltIyMzAcMmjfFFRNpdJE8pB/YelVS2ktuf6gwRz/AL9qiCfQgetXJNNcD2zadI6gzwBZDkp+o+ld6uq3MaIy6lJ74yNv/wBH7Vnek3JXMRO+Cy78+1M5J8QBXGTjSd+2f+qzGnDIVnNxfInRgLeRSCFGGAP+/wC4pNOyiYlfXtWkaBShUbg5X/fvWfmtwpJOzA7gb8c1pabIpWPwyvkHRyH5OO9X28uT+bcdzXI7OWS4Mca6j+2aYJ0a5gUPcIIyRqC8nH2qxKcVwx2/9GU8cEfT43iYsZBqbiqoWDTQs2xI39M0NHI5tzGw8qny/FWSE29vFnOonVuOPasvJ20U58sNdwGdTuvtSzrsasYmC5IG5xRsj6kLDvuMUJdnxJ449zsNu9M07rJZEOy/6e6bC6iS6A8MHygcGh+qw2n/AJVxEmE2DBOxxTYSJZ2xOT/SXJ2xknt+9ZTxGluXdyCzNuCu3zTMMp5Msp3whibbNJbfT1pc2cjo7awQwGMbUnvenLbsQo29jitF9PTNGQWfy8EE7Yqn6iXZsAAZwCRQ49RLyuLZ24E+lpPw14SSpWRSpIof6ou/HuMJuKu6MiJbzTsQfDQucZ4ArOXV200zvxk02OPfnc/wGrlYOV35rQWVvA3S5GVQ0zbBvQd+e9Z8ljjb+af2GfwEZI8zScdgMY/7qzqJbUHJ0rL/AKU8KLqqFwF2bgY7U+nuiXeXIwxz/wBVn7KErfGTGAFO/pniiLubA0g7VlampZLFZJXwTCtLDdSLn8wGT+9JrGNxepkk4cHfvuP/ANrQwQk9BncHBMpP7ACs5E2m5UlckHk03TviQUFwa7rkDQaJ0Gko+Rt7CsXcTa52ZozkknvW669Kh6Z/UOCdhWFaNxOTwR3Hap0dU2zocjnpbCOMMxGT7V7qd2BGFVjzQvjmMDzZwO9AXUzSvv8ANKcN2S2RVs0fVbkSmPIH5SMgfApaQDhQSRncDc/FdmmYhd8ngZH3oRnKNr3Uj0OP2/im4oNKgkhilo0Ti48QYAzt6+n96MMh0uTvp/KO5NK7a7eUs0jkkng96OgQhPEc+TgHPJpOS75FTCCwW1XJPHNJOoSRpcSAN+Yj+RvTC6kbwTk7A8j0rPXdxl2P6mPHpVjRw9mxmHsKguJIbhZEBxnFaqwvjd2phfB5Iz61hreWWSTw4tjjOTT3pjNGd25wdqbrYcbl8GZOtwe4EIZXH2oC+uTcTjB8qjAFE9TkOvnkUtVSSMck1RjUnuYhysYwyMLNSc4ANcsU/GXv5sb4AxzVqIDYaeCozV/Q3/DrJOUAYDA2xRxkoxbXZ0f0D+oZGF7NAMhYn3wedqQxkiXUBjf4o/qU/i3MrscmRjtQ6lQ4AwQNyKvYFtxodHo1VjlemBzyx2+1EtMLy1wW0+u/eqUXT01B7ZAxQKSYDA7k71jNvyNorXUhgtqIOhXLnGqVCoz2FfP5FIJyDnJrdPctcdLaJuQcEVkbkBXZSMYPJrS0U23KxuN22AgMeTitH0yFpOnKVyQCcmkLjVj2rVfTbo/T5UwMq5P2I/7p2sk/GFk/k6x8OIbbk70PnW/HPNX3JOsAHtV8Funh5cgE8Ec5rLbrkTFWUrcyJ066ttJxgMD79xSSFmkuBqGEJ4zWlvEUWdxIoGs4OB3rOwhfFGeRj7Va08k4yodE0HUXMsSJjPlz5d+1J/8Ax5TVI/l2zgcU+UKIMkZ2A+1AT3QaGVNYOxAG1KxycU1ECLoRS6iSBya54WkamzRiRBiCfSu3Ea6ghbGBmjUrdImLKp2bwUAXzb96EfIGqUscf8u9M76CeMER4x2ON6UrGXmxIcnvVrG1XAz4GWWWw2AW5A9KaW2Ziquw0KNqT25Ih1A4O+/pvRNxdNHCzjAC8YH5t6r5U5PgTJWwjqM8cNxGMhkOQwQ5wMcfNJJbVjKdOCMjGO9FyhZCroDpYA70TC+ICgwNsE96sYpeOkHB06ZD8HFa26SQsZJGB143A+9EdFHiTaCCAQcVTJKSioyEDsBvkUZ00FbkMBgj/cUef2xssTVxos6khW40ac7CqEh21gYI8opj1SEzX4CDmMN8dqDLeGSANK4xmsyH4UmjjTaVKj0xUpJWS3EYbY8j5oCJ/Elk9qMRfEAzz6Uc/U7oU9VVklH/AK5qnp6mSVQunUTtmmHX0Txo1VxlVAYD1rvQ4UMjuV/LsPY1djkrAh/w0gYCxijyPKm/zSljiTHrkU0gj125Y8ZIFK5wPGH/ALVkR/pld9l9j/USRfLuR2/30pBeIouXXnDEVorNCkMrY31f2pVaQC4u2eUYiQ6nPr8Vd08tty+DIdko+lxRdKe8ucgSELEvqT3+MZojoKeGZSjbBfNn0rv1DdkwQImnTqJA7bcf3rvTXeKyHBaUZ+3ailklPFcvoU3wemb+qMgnbajr+I2/T7eUfrJDftt//Joa7GLqInOCoPNM75BcdEZP1IAy/bf+2aqS7QqKoFLEdPXV+oZHxSC1j8XqCxqQWLYFOOoTkW0UaEABRVX0pGJuoySuBiMbYHc7U3G9sJMNPsZXUY1rEnlASlyWjeHcBQrBVJ4pv1SRUuQQxBUb7c1VFIhhZV8xZSKVCTSBj+mcEoSP2A2FKLy6JbZiPg129umQaFO45pWTq3Zt61NLhS9mPhH6fUYpbPqMA8IhGIztWe6p0x7eYHBIOcsKWWt28MnlOAD2psnUzKgWVtS+maoJTxS/ULtoVB2iwFQNnj2rqvJL4scn61wM7YNGtH5x4Y8jHnHamqxQuqwmIbJknG+c0/ypK2jk0uTORS5ZUx5RyfvV7AxOQvzRl102R3zGioCd+woa4BEWSQWjOGINF5FJpo6XLsHjkkVm0gEZwMnemfTnfUA5OB3pK8yDIAxn0FNLOVCVxsds07Leyx8n6mjtXT8csbcyRaRn1zxS25tzuoXgkGqLufVcK0bYI4PpRX4s3MPiMMSA4fB5PrWXFNPcVEKLdNE8qtsSM0dFDLrVQcEjIzxxtXLa1D3BmdsKOx70VNKks8SxKAVyPtzTZyTZPFmfvYXjlzJpUsdyW3b7UVEvh2qZyofO/rXLvVNe6Hxp1bkLVl46yPBEu6r2xxVlzuKQxvge9MJaw0N2Or9xS69OmTB5ztRdnPiVlA2KgYz6UH1BWMinHJzWal/sYmXZfbuJY54SSO/PrRNr0yC2tzpJLEayD70stm0X2/GN6LivDJcuCdmXHPvTJWlSCUqF31NC4t7eRQApJGcf770TZRgCNd9sCg/qnqkVy8NpC2VjbJJ7nj9qZ9OGp9f6VXNPluhijYU3wS6sulrdx7iqb6+McGhc8Vd1ZtTW+N8dqU3hLMVbbekw5qwEzviM9ohbOQMH7Uf9JsIkuJ2zpBGSfvS39BQYILZ3ppaRtHCIY1y0x/KDnNHNpY2gukV3bSzOZSd+1GdOAGATvzUbq2mgwko0se1UTyG2tTn87d80hO+ED0ZjqNo017MYxldZoJrCQHj/ADWs+m7SC/upmuvyKcnfmrupeDPO3gxqsSHSuFGDWjDUuL2fg9ToyUDl5ApxluKYRxtGcMPilca8Mu5znNanpqRX1uEc4mUbepqdQ9vKImiq1kKkc4o2O4U3CnuBg5r0dnpJUnDDj3oR00vjGSTg+1UlJSFD1eqWsY0sCrSbZ50msnM+m9kILtFL+bXyCO9NIyJvK5y4ql7FSwIH9MMNiRjPOCPSnYXGLYcHYkmBV2IyM7AUZ019y3bjioXYBnVVYuTs2FxvU4QIwdKkb5xnNW8krgHJ3AIlfL7djRFlLoc5Iwec0vLZOc7mrEYEYPaqTjxQimNrmTTFiL9W2RQnTnzdsNWWCMT88f5qgSOh82SDwfSrekxhL53QfmTj7ihUag7JXXJKba5MnfT/ADXraMsWkOcgYr13sX+attcrbMzZAIOM/FSn6E3wXWuWmUg4Gd6s6jGVZeSaotpAGYnYath601vIhJAs6cFc7VXkmmmC06sz8paOcMP5rs83hQkgYdvy1ZfYIDcE1VOVWFVYjzOMZ7AU+PNM6vonubV0kCy7ORkZ7itL0h8WHJ3wBSTqpd5ItG7DYD1pzbj8PFHDjBG5Hvjem55bsasKcriWX7jWrZ4FLHJdsZ75zRd4wKHvxvQ9qniHBG2dz7UiKpWLXQz6R04zkSysUQb881GDqOPqJWiAMEZMekn/AHvV1zeLaWhRW8xU59qzfTn87yg55b70WKLnGTYad2zS9W6kj3zAHIXyikvULsyHAIIoZ5dTau5OaHY+tFjxKJEU2FdPu2tobkIxzJgbc1f125jsYbVIG1syZbO9K18qse/aqmuvDXDgfJq5HTpvcx/i6bGVnYJG2H8xG59PimtlDFFIzqAD2OaW/iNeQi6QvvXIOpMjaVBH+aq5FOdi2nVmrKC5gEyY8SPkA9qX3sIEutV2YZoSLrD26q/hjngNzTGy6hb9RQoQIn5Aqr45wdkNPsTSSmJtWCK7NeoItY5A33q/qltg5ckj2pRJbOExuQe9WoKLpkruyBk1yht+firGBUllbgAYqlAQuAN6n+LULo0Etjcng1Yd/AzjMNWRyatRgHI+KFZuDx8VNjpxv8igoWHW0gYskuwHDelFWitb3KM/DHGRS4sC2rTsTj+KN6ddhlaG5PlU7N6UrJB1wRRddAGcg8dxTG78Pw0t4VwoQ5+SKV3mdQb/AJVdBcYWR85OMZNIp0jrpAkreDEkhbZkzTjo9wLiyeBmyNyvtSjAuUMP5eSvtRXS4pLdvMCCNqZKnCg27iU3PmhUfK/zQF62ZAvptTC9YaJNPCSMP5z/AJpUx1yUWNfovoZdOjSSeN5MeQE71fJL4twzZx3oCOTwocA/m2+1d1lJGGMnA3oXFtgPsumOq2lPpj+4rkEoht8nk710ENZSsd9v80FLJq2A2zUpWqZKIXlyzI2WwG2rtvGscBdSct5apaMSSKrHy0fNEsUcKjbOae6jGkM6iDacmoSAK2luDvV5ZU3xVawGQtO26g7fNCv1nQKLmSOI4Y4U4oKZkkbyyYFU9SkMkujPHf1q6wgCrqb7VcqoKTHNurYb08l4XcncGqgxDk5Oxr1epP8A6aCrgsGpl1atuwqcTSQuJFYg54Fer1C/whrg0Frei+h0SDzDbigHY2szqwBjYHUPT3r1epEFUmhMVyCzhVmYdm3FDPIiOARnPJxXq9ViCDKypUkdjuKIcK0cZXnB5r1eqH0D2eBJAHo29eh28Tc5IzXq9UfCAqzlM0KxMc44PoPSuzSFEKjjNer1Ja9gfhyAnKtnjc03Ew2yNl/mvV6k5FydZTb2xmjl8TGlmoG4tjayEavYV6vUUJO6Oa4KFUF1LHCjc4qyRhJO0i7BwPL7CvV6m/LOS9QhsLYSAdxQEfmXPrXq9Qw6YsPs7JUja5mIKIM6R3oe+m1WqTYx5zge1er1dje52/0OPJC3h/ERsxOADVUzeArLk4YE4HrXq9RxdzaJT9hZb2njNrc8narpH0yMo2A2r1eqzucnTGSbP//Z"/>
          <p:cNvSpPr>
            <a:spLocks noChangeAspect="1" noChangeArrowheads="1"/>
          </p:cNvSpPr>
          <p:nvPr/>
        </p:nvSpPr>
        <p:spPr bwMode="auto">
          <a:xfrm>
            <a:off x="155575" y="-517525"/>
            <a:ext cx="1447800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8" name="AutoShape 10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BAUCAwYBAAf/xAA2EAACAQMDAgUCBQQCAgMBAAABAgMABBESITEFQRMiUWFxBoEUMkKRoSOxwfBS0RVyJGLhsv/EABkBAAIDAQAAAAAAAAAAAAAAAAIDAQQFAP/EACURAAICAQQDAQEAAwEAAAAAAAABAhEDBBIhMRMiQVEyFCMzQv/aAAwDAQACEQMRAD8AKS8VVDOCTtxREfV4PEDPbvpC4bDbg/8AVZ+eYh9JBwNiDtmoGcKmlCfvWB/jxkjMUUauHrVodWHZN9gV7fNcn6zYshBkLnG2lSPtWSEv9zXte9ctFBOzlAaQ3azytkEajtk/7iiIBEA0byAvJnSf04z/ADSdSowQTn+1TeaR5fGJw4Hlx2xVnx/ENT4NCekK0RMOqTSpLaRkL8ml1zZiBlyi+bcEdq0P0BNE/wCLtmBMrgMMjYqO380F9SdJ/D3bMFwpORkVX8+3LsZL4ViTAR8N+VjmqT5W82+PymrChRCTk7kYJ2FWRRAHcZONts/tVpSB7B9DHG+SCRt8V0wMc5OFHNXIq7LqJwM7jc1TdOWOI10qeTmjTfSOoFZkz5SRUWk07jtUH5x3qLcGmEFgkz964WHB3xVIOK6WqTjrEFhiuyHaoKc7etcO2QaIg8vHzXRGxOM810Z0EZG1dDNp1ZPGB8VzZJDQ27HttVhjGAuMnkmoo5/KRud6uhjdidO5I4zQOVcnMOsOi/i4mkEhiVMYLD+KG6hZ/hR4RwWVtWc8/f0rQ2xe1sUibynHmpL1SQvMX2Yd/wDFZ2LUTllafQpS9qE0gwwxvt2rquVORnbsRV8xVVwo85PPt8d6oKEgH1rQscGwX6Qo40M7sNgT5aTzbuWwBk9qL2UcZ+1RlKNhsY7cVEXt6OHvWDAzq1uoXGzep+aWMduKcW/T2vI2ZOx296V3MLRSlGGCNiKqYpL+b5BtMrGSdt69qI5FcRtORUXbJqyiSzXvU1ehxVimpZI86J1uXpc4kRVbAOcjkVtB1C2+oLMtEpS4jHmjPOPavmkZ82Sa2H0uQjLJFIuB2YcD5rO1mOKW9dkOdLa+id304OoBAAAGAV3zSwwEyeHEr6z5RgHfPJ+K3UscM8esBcc7etJNQhuGEeQGODuar4tV6gqW1GauoBHKzE4z5gfUbUB4LyayhGgnn/FaPrlqnhrMn5CN1HY1mdShyu6ner+mzeSNnKVlMkfnIDA4qkjcirzIQuG3ORVZPm371cTCKCMNUWO+Kscecj0OKiwGr3qbIZyPYj2qS7scjb1rqozHygn1xRDWVwEAaJgORkcio3pdnWCsqsRp29R2qa4BYHgVB0ZJdJ2POPephMqeQM5JrmySGcDKnzdqtjQ61Ic+pyO9ejgV2JztRccSRqSMHvS8k/UJxdWMLmZtAGrPlFLZ/PGykZOe1FTKWdRuMgUHdnQTkZ7AVm4P+hVj/QCwKvg9ts966w1AaTgZG/tXiPOc7YNWeGwhjYFfMT5Qdx81ptlgGdGBGcjPHvV0dq77q6/BNTgjeR8McZ5NO7GxB5z8qu9KyZdqIboo6bcS+CVjYgjjHeqeqRSGQOyklhgn3q2wRoGV1IITketPupQxXFnHJFjDHcjsfSs+U/HmTS4Yp+sjFGKUNgkYrpTSKKuITDKVyTVTDy+9aKn0OKRkHfipgZrzRsNsVIKVUZo9xx1GKsDng1q+iTRuGPlwqMcAnk7AfzWWRdT4TcU96A/9YRvsHXA9j2qnq1eNgSXFmtsrnRCmrYYoLqPkulkByrGoTORbuindP7UOlyJIwkp44JHFYWNtMr2y5z41pPC3GnI+ax8xWSdio0oBsa1ZLRyYcYyhrHgtpOzEng+taugbSYzGVyEs+c4HrXWAxqzn47V5grR4J+1UBjHqTJyd61IscSZwThR81CPAX71Xk6uat8oJCkkZ2yMGibohsO6aU8UZPJ4xWslGrp+tkyi/lLVkelxs91GiFSzNgAjkmt59QRJb9FeNdtCbe59ay9ZkcckUhU2z5/eg+M/lGx7cVQHI5JO3FSkYtIc7k+u1V4zJgnGOTWinwNT4LYifDB59qPsVRpARH870sbKMNBP2pz0SNnmBkG5Hek55VFsKWR7aRKU//JYdgds0dbdPt7q2laQMXQjGKH6ivgX8mvcAAgfIzUuidQC3hhkIKTeX4bsazakoOcWVoijqFksGcFsk9zQGsqAGbB9a2vVun6bdmCguoOSM1ipo2E2NIJq/ps3kiNgwq1/qOQADhv8AlitZ0m2YKDoVcj/kazHSEV5gJFB/+2NjW1sVVEGgD9z/AJqtrMm3g6cjPWcTNJglgR+kDkU5bwjoigikiVgFKs2csByKRT6QuqGU6hnnO9W2VxNKVilZiynbvj4peWEqsmaa5A+qwOtwyhH9d96Eii1D+DX03plrAkQLxxuXGokp3/3NJuv9N6faQeMI2SYg7Kdm3AyR9x3oseqTW0ldWZu76XJCVKLqicBgw7UNPAdONQ35p3NKX6dHjIABHxg1myzMxBJO/rT8M5STCxu3ycaFkO29NulyaFAmOQT5PWhINSgkFSe+at0MDgNqJ2GPTvRze5bRsoLtGs6dJHNkyEEsmlsetLruLwnIzk59e1D9MlMAGWJx/oqy9mae8JAxlgMe9Y08eybKMlTL+oyFodjgIMHA7YNZKVwH8m44+1a5iFtpF2bVjfG9Zjqtv+GnKjcHv61oaNpXEnGwZnGkbjneqJ8Kc55qYU+UY8p4NRkjZpCpUjHqK0YsdZSN+KmvvXUQq2MbHapKBrAB/KaKTsix59IQiTrMBPCZf9q1/wBUNjp0i5G61nvoyPTf+JjOEI/emH1jcL+EKg7k45rE1L36lREzd8GGeIg7gg+4rqDBJYjHc1MyrggnI7etVDUQdtq2L45HBvT7eO6nRHc7nAwK1kPTFs50SEHQR+rnNZ36ai8TqluhBxqyfgVtpGUyKApGn1rJ1uZxntQE3SM/9RRj8Q7740rqH2xV/wBP9Lt7NFmvGAlb9JG6j0qvqJ8e9kPIXSd/k0NdXSxPojYvK35iOM+/rSYzk8exAQfA8hu0vjcQKMBCSnuvH9/71iOrRiO9kRsnB7HO1aWxVouqQIJApJwfcY4pH14Z6hIQunB5xzTdI9s2iYPkr6esSsGyUORgKTith07EcJlcg+hNZjpY1ui4B98VoLmRY7VVHb0NL1s7ltIyMzAcMmjfFFRNpdJE8pB/YelVS2ktuf6gwRz/AL9qiCfQgetXJNNcD2zadI6gzwBZDkp+o+ld6uq3MaIy6lJ74yNv/wBH7Vnek3JXMRO+Cy78+1M5J8QBXGTjSd+2f+qzGnDIVnNxfInRgLeRSCFGGAP+/wC4pNOyiYlfXtWkaBShUbg5X/fvWfmtwpJOzA7gb8c1pabIpWPwyvkHRyH5OO9X28uT+bcdzXI7OWS4Mca6j+2aYJ0a5gUPcIIyRqC8nH2qxKcVwx2/9GU8cEfT43iYsZBqbiqoWDTQs2xI39M0NHI5tzGw8qny/FWSE29vFnOonVuOPasvJ20U58sNdwGdTuvtSzrsasYmC5IG5xRsj6kLDvuMUJdnxJ449zsNu9M07rJZEOy/6e6bC6iS6A8MHygcGh+qw2n/AJVxEmE2DBOxxTYSJZ2xOT/SXJ2xknt+9ZTxGluXdyCzNuCu3zTMMp5Msp3whibbNJbfT1pc2cjo7awQwGMbUnvenLbsQo29jitF9PTNGQWfy8EE7Yqn6iXZsAAZwCRQ49RLyuLZ24E+lpPw14SSpWRSpIof6ou/HuMJuKu6MiJbzTsQfDQucZ4ArOXV200zvxk02OPfnc/wGrlYOV35rQWVvA3S5GVQ0zbBvQd+e9Z8ljjb+af2GfwEZI8zScdgMY/7qzqJbUHJ0rL/AKU8KLqqFwF2bgY7U+nuiXeXIwxz/wBVn7KErfGTGAFO/pniiLubA0g7VlampZLFZJXwTCtLDdSLn8wGT+9JrGNxepkk4cHfvuP/ANrQwQk9BncHBMpP7ACs5E2m5UlckHk03TviQUFwa7rkDQaJ0Gko+Rt7CsXcTa52ZozkknvW669Kh6Z/UOCdhWFaNxOTwR3Hap0dU2zocjnpbCOMMxGT7V7qd2BGFVjzQvjmMDzZwO9AXUzSvv8ANKcN2S2RVs0fVbkSmPIH5SMgfApaQDhQSRncDc/FdmmYhd8ngZH3oRnKNr3Uj0OP2/im4oNKgkhilo0Ti48QYAzt6+n96MMh0uTvp/KO5NK7a7eUs0jkkng96OgQhPEc+TgHPJpOS75FTCCwW1XJPHNJOoSRpcSAN+Yj+RvTC6kbwTk7A8j0rPXdxl2P6mPHpVjRw9mxmHsKguJIbhZEBxnFaqwvjd2phfB5Iz61hreWWSTw4tjjOTT3pjNGd25wdqbrYcbl8GZOtwe4EIZXH2oC+uTcTjB8qjAFE9TkOvnkUtVSSMck1RjUnuYhysYwyMLNSc4ANcsU/GXv5sb4AxzVqIDYaeCozV/Q3/DrJOUAYDA2xRxkoxbXZ0f0D+oZGF7NAMhYn3wedqQxkiXUBjf4o/qU/i3MrscmRjtQ6lQ4AwQNyKvYFtxodHo1VjlemBzyx2+1EtMLy1wW0+u/eqUXT01B7ZAxQKSYDA7k71jNvyNorXUhgtqIOhXLnGqVCoz2FfP5FIJyDnJrdPctcdLaJuQcEVkbkBXZSMYPJrS0U23KxuN22AgMeTitH0yFpOnKVyQCcmkLjVj2rVfTbo/T5UwMq5P2I/7p2sk/GFk/k6x8OIbbk70PnW/HPNX3JOsAHtV8Funh5cgE8Ec5rLbrkTFWUrcyJ066ttJxgMD79xSSFmkuBqGEJ4zWlvEUWdxIoGs4OB3rOwhfFGeRj7Va08k4yodE0HUXMsSJjPlz5d+1J/8Ax5TVI/l2zgcU+UKIMkZ2A+1AT3QaGVNYOxAG1KxycU1ECLoRS6iSBya54WkamzRiRBiCfSu3Ea6ghbGBmjUrdImLKp2bwUAXzb96EfIGqUscf8u9M76CeMER4x2ON6UrGXmxIcnvVrG1XAz4GWWWw2AW5A9KaW2Ziquw0KNqT25Ih1A4O+/pvRNxdNHCzjAC8YH5t6r5U5PgTJWwjqM8cNxGMhkOQwQ5wMcfNJJbVjKdOCMjGO9FyhZCroDpYA70TC+ICgwNsE96sYpeOkHB06ZD8HFa26SQsZJGB143A+9EdFHiTaCCAQcVTJKSioyEDsBvkUZ00FbkMBgj/cUef2xssTVxos6khW40ac7CqEh21gYI8opj1SEzX4CDmMN8dqDLeGSANK4xmsyH4UmjjTaVKj0xUpJWS3EYbY8j5oCJ/Elk9qMRfEAzz6Uc/U7oU9VVklH/AK5qnp6mSVQunUTtmmHX0Txo1VxlVAYD1rvQ4UMjuV/LsPY1djkrAh/w0gYCxijyPKm/zSljiTHrkU0gj125Y8ZIFK5wPGH/ALVkR/pld9l9j/USRfLuR2/30pBeIouXXnDEVorNCkMrY31f2pVaQC4u2eUYiQ6nPr8Vd08tty+DIdko+lxRdKe8ucgSELEvqT3+MZojoKeGZSjbBfNn0rv1DdkwQImnTqJA7bcf3rvTXeKyHBaUZ+3ailklPFcvoU3wemb+qMgnbajr+I2/T7eUfrJDftt//Joa7GLqInOCoPNM75BcdEZP1IAy/bf+2aqS7QqKoFLEdPXV+oZHxSC1j8XqCxqQWLYFOOoTkW0UaEABRVX0pGJuoySuBiMbYHc7U3G9sJMNPsZXUY1rEnlASlyWjeHcBQrBVJ4pv1SRUuQQxBUb7c1VFIhhZV8xZSKVCTSBj+mcEoSP2A2FKLy6JbZiPg129umQaFO45pWTq3Zt61NLhS9mPhH6fUYpbPqMA8IhGIztWe6p0x7eYHBIOcsKWWt28MnlOAD2psnUzKgWVtS+maoJTxS/ULtoVB2iwFQNnj2rqvJL4scn61wM7YNGtH5x4Y8jHnHamqxQuqwmIbJknG+c0/ypK2jk0uTORS5ZUx5RyfvV7AxOQvzRl102R3zGioCd+woa4BEWSQWjOGINF5FJpo6XLsHjkkVm0gEZwMnemfTnfUA5OB3pK8yDIAxn0FNLOVCVxsds07Leyx8n6mjtXT8csbcyRaRn1zxS25tzuoXgkGqLufVcK0bYI4PpRX4s3MPiMMSA4fB5PrWXFNPcVEKLdNE8qtsSM0dFDLrVQcEjIzxxtXLa1D3BmdsKOx70VNKks8SxKAVyPtzTZyTZPFmfvYXjlzJpUsdyW3b7UVEvh2qZyofO/rXLvVNe6Hxp1bkLVl46yPBEu6r2xxVlzuKQxvge9MJaw0N2Or9xS69OmTB5ztRdnPiVlA2KgYz6UH1BWMinHJzWal/sYmXZfbuJY54SSO/PrRNr0yC2tzpJLEayD70stm0X2/GN6LivDJcuCdmXHPvTJWlSCUqF31NC4t7eRQApJGcf770TZRgCNd9sCg/qnqkVy8NpC2VjbJJ7nj9qZ9OGp9f6VXNPluhijYU3wS6sulrdx7iqb6+McGhc8Vd1ZtTW+N8dqU3hLMVbbekw5qwEzviM9ohbOQMH7Uf9JsIkuJ2zpBGSfvS39BQYILZ3ppaRtHCIY1y0x/KDnNHNpY2gukV3bSzOZSd+1GdOAGATvzUbq2mgwko0se1UTyG2tTn87d80hO+ED0ZjqNo017MYxldZoJrCQHj/ADWs+m7SC/upmuvyKcnfmrupeDPO3gxqsSHSuFGDWjDUuL2fg9ToyUDl5ApxluKYRxtGcMPilca8Mu5znNanpqRX1uEc4mUbepqdQ9vKImiq1kKkc4o2O4U3CnuBg5r0dnpJUnDDj3oR00vjGSTg+1UlJSFD1eqWsY0sCrSbZ50msnM+m9kILtFL+bXyCO9NIyJvK5y4ql7FSwIH9MMNiRjPOCPSnYXGLYcHYkmBV2IyM7AUZ019y3bjioXYBnVVYuTs2FxvU4QIwdKkb5xnNW8krgHJ3AIlfL7djRFlLoc5Iwec0vLZOc7mrEYEYPaqTjxQimNrmTTFiL9W2RQnTnzdsNWWCMT88f5qgSOh82SDwfSrekxhL53QfmTj7ihUag7JXXJKba5MnfT/ADXraMsWkOcgYr13sX+attcrbMzZAIOM/FSn6E3wXWuWmUg4Gd6s6jGVZeSaotpAGYnYath601vIhJAs6cFc7VXkmmmC06sz8paOcMP5rs83hQkgYdvy1ZfYIDcE1VOVWFVYjzOMZ7AU+PNM6vonubV0kCy7ORkZ7itL0h8WHJ3wBSTqpd5ItG7DYD1pzbj8PFHDjBG5Hvjem55bsasKcriWX7jWrZ4FLHJdsZ75zRd4wKHvxvQ9qniHBG2dz7UiKpWLXQz6R04zkSysUQb881GDqOPqJWiAMEZMekn/AHvV1zeLaWhRW8xU59qzfTn87yg55b70WKLnGTYad2zS9W6kj3zAHIXyikvULsyHAIIoZ5dTau5OaHY+tFjxKJEU2FdPu2tobkIxzJgbc1f125jsYbVIG1syZbO9K18qse/aqmuvDXDgfJq5HTpvcx/i6bGVnYJG2H8xG59PimtlDFFIzqAD2OaW/iNeQi6QvvXIOpMjaVBH+aq5FOdi2nVmrKC5gEyY8SPkA9qX3sIEutV2YZoSLrD26q/hjngNzTGy6hb9RQoQIn5Aqr45wdkNPsTSSmJtWCK7NeoItY5A33q/qltg5ckj2pRJbOExuQe9WoKLpkruyBk1yht+firGBUllbgAYqlAQuAN6n+LULo0Etjcng1Yd/AzjMNWRyatRgHI+KFZuDx8VNjpxv8igoWHW0gYskuwHDelFWitb3KM/DHGRS4sC2rTsTj+KN6ddhlaG5PlU7N6UrJB1wRRddAGcg8dxTG78Pw0t4VwoQ5+SKV3mdQb/AJVdBcYWR85OMZNIp0jrpAkreDEkhbZkzTjo9wLiyeBmyNyvtSjAuUMP5eSvtRXS4pLdvMCCNqZKnCg27iU3PmhUfK/zQF62ZAvptTC9YaJNPCSMP5z/AJpUx1yUWNfovoZdOjSSeN5MeQE71fJL4twzZx3oCOTwocA/m2+1d1lJGGMnA3oXFtgPsumOq2lPpj+4rkEoht8nk710ENZSsd9v80FLJq2A2zUpWqZKIXlyzI2WwG2rtvGscBdSct5apaMSSKrHy0fNEsUcKjbOae6jGkM6iDacmoSAK2luDvV5ZU3xVawGQtO26g7fNCv1nQKLmSOI4Y4U4oKZkkbyyYFU9SkMkujPHf1q6wgCrqb7VcqoKTHNurYb08l4XcncGqgxDk5Oxr1epP8A6aCrgsGpl1atuwqcTSQuJFYg54Fer1C/whrg0Frei+h0SDzDbigHY2szqwBjYHUPT3r1epEFUmhMVyCzhVmYdm3FDPIiOARnPJxXq9ViCDKypUkdjuKIcK0cZXnB5r1eqH0D2eBJAHo29eh28Tc5IzXq9UfCAqzlM0KxMc44PoPSuzSFEKjjNer1Ja9gfhyAnKtnjc03Ew2yNl/mvV6k5FydZTb2xmjl8TGlmoG4tjayEavYV6vUUJO6Oa4KFUF1LHCjc4qyRhJO0i7BwPL7CvV6m/LOS9QhsLYSAdxQEfmXPrXq9Qw6YsPs7JUja5mIKIM6R3oe+m1WqTYx5zge1er1dje52/0OPJC3h/ERsxOADVUzeArLk4YE4HrXq9RxdzaJT9hZb2njNrc8narpH0yMo2A2r1eqzucnTGSbP//Z"/>
          <p:cNvSpPr>
            <a:spLocks noChangeAspect="1" noChangeArrowheads="1"/>
          </p:cNvSpPr>
          <p:nvPr/>
        </p:nvSpPr>
        <p:spPr bwMode="auto">
          <a:xfrm>
            <a:off x="155575" y="-517525"/>
            <a:ext cx="1447800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4580" name="Picture 4" descr="http://www.biophotonicsworld.org/system/uploads/0000/0107/paramecium6_medium.JPG?12665365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52446"/>
            <a:ext cx="4285140" cy="257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582" name="Picture 6" descr="http://1.bp.blogspot.com/_Fhby7Myul5Y/SSSjqlDgyhI/AAAAAAAAAl8/7AkjuovEbM0/s400/diatomeas+40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631" y="4977571"/>
            <a:ext cx="2143140" cy="1403757"/>
          </a:xfrm>
          <a:prstGeom prst="rect">
            <a:avLst/>
          </a:prstGeom>
          <a:noFill/>
        </p:spPr>
      </p:pic>
      <p:pic>
        <p:nvPicPr>
          <p:cNvPr id="2060" name="Picture 12" descr="http://t3.gstatic.com/images?q=tbn:ANd9GcQMltlehjDwFy-pIMlXVzKJ-XgVYBJIpA4mj3snxtutxag-okw&amp;t=1&amp;usg=__hs5UPbHG2o02rPLha-iqd3OLiZI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475" y="1180666"/>
            <a:ext cx="328684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4063478"/>
            <a:ext cx="4118405" cy="264880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9703" y="1124744"/>
            <a:ext cx="7772870" cy="4788532"/>
          </a:xfrm>
        </p:spPr>
        <p:txBody>
          <a:bodyPr/>
          <a:lstStyle/>
          <a:p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Protista </a:t>
            </a:r>
            <a:r>
              <a:rPr lang="es-MX" dirty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griego </a:t>
            </a:r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“el </a:t>
            </a:r>
            <a:r>
              <a:rPr lang="es-MX" dirty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primero”</a:t>
            </a:r>
          </a:p>
          <a:p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son animales, ni plantas, ni hongos</a:t>
            </a:r>
          </a:p>
          <a:p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SON EUCARIOTES, DNA CONTENIDO EN UN NÚCLEO</a:t>
            </a:r>
          </a:p>
          <a:p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LES HAN CLASIFICADO SEGÚN  LA MANERA DE OBTENER SUS NUTRIENTES</a:t>
            </a:r>
          </a:p>
          <a:p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clasifican en:</a:t>
            </a:r>
          </a:p>
          <a:p>
            <a:pPr marL="0" indent="0">
              <a:buNone/>
            </a:pPr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s-MX" b="1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PROTISTAS TIPO ANIMAL</a:t>
            </a:r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AMEBA</a:t>
            </a:r>
          </a:p>
          <a:p>
            <a:pPr marL="0" indent="0">
              <a:buNone/>
            </a:pPr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s-MX" b="1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PROTISTAS TIPO PLANTA</a:t>
            </a:r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KELP GIGANTE</a:t>
            </a:r>
          </a:p>
          <a:p>
            <a:pPr marL="0" indent="0">
              <a:buNone/>
            </a:pPr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s-MX" b="1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PROTISTAS TIPO HONGO</a:t>
            </a:r>
            <a:r>
              <a:rPr lang="es-MX" dirty="0" smtClean="0"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MOHO ACUÁTICO</a:t>
            </a:r>
          </a:p>
          <a:p>
            <a:pPr marL="0" indent="0">
              <a:buNone/>
            </a:pPr>
            <a:endParaRPr lang="es-MX" dirty="0" smtClean="0">
              <a:latin typeface="Bodoni MT" panose="020706030806060202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dirty="0">
              <a:latin typeface="Bodoni MT" panose="020706030806060202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840" b="8742"/>
          <a:stretch/>
        </p:blipFill>
        <p:spPr>
          <a:xfrm>
            <a:off x="3279648" y="4544508"/>
            <a:ext cx="2580709" cy="22322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6" y="4544508"/>
            <a:ext cx="2425453" cy="2232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12195"/>
          <a:stretch/>
        </p:blipFill>
        <p:spPr>
          <a:xfrm>
            <a:off x="6030987" y="4544508"/>
            <a:ext cx="2645470" cy="2232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9085"/>
            <a:ext cx="76517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332656"/>
            <a:ext cx="7467600" cy="6215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latin typeface="Baskerville Old Face" panose="02020602080505020303" pitchFamily="18" charset="0"/>
              </a:rPr>
              <a:t>        Diversidad en :</a:t>
            </a:r>
            <a:endParaRPr lang="es-MX" dirty="0" smtClean="0">
              <a:latin typeface="Baskerville Old Face" panose="02020602080505020303" pitchFamily="18" charset="0"/>
            </a:endParaRPr>
          </a:p>
          <a:p>
            <a:pPr lvl="1"/>
            <a:r>
              <a:rPr lang="es-ES" sz="1800" dirty="0" smtClean="0">
                <a:latin typeface="Baskerville Old Face" panose="02020602080505020303" pitchFamily="18" charset="0"/>
              </a:rPr>
              <a:t>Medios de locomoción </a:t>
            </a:r>
            <a:r>
              <a:rPr lang="es-ES" sz="1800" dirty="0" smtClean="0">
                <a:solidFill>
                  <a:schemeClr val="bg2">
                    <a:lumMod val="75000"/>
                  </a:schemeClr>
                </a:solidFill>
                <a:latin typeface="Baskerville Old Face" panose="02020602080505020303" pitchFamily="18" charset="0"/>
              </a:rPr>
              <a:t>(pseudópodos, cilios o flagelos) </a:t>
            </a:r>
          </a:p>
          <a:p>
            <a:pPr lvl="1"/>
            <a:r>
              <a:rPr lang="es-ES" sz="1800" dirty="0" smtClean="0">
                <a:latin typeface="Baskerville Old Face" panose="02020602080505020303" pitchFamily="18" charset="0"/>
              </a:rPr>
              <a:t>Maneras de obtener alimentos</a:t>
            </a:r>
          </a:p>
          <a:p>
            <a:pPr lvl="1">
              <a:buNone/>
            </a:pPr>
            <a:r>
              <a:rPr lang="es-ES" sz="1800" dirty="0" smtClean="0">
                <a:solidFill>
                  <a:schemeClr val="bg2">
                    <a:lumMod val="75000"/>
                  </a:schemeClr>
                </a:solidFill>
                <a:latin typeface="Baskerville Old Face" panose="02020602080505020303" pitchFamily="18" charset="0"/>
              </a:rPr>
              <a:t>	(autótrofos o heterótrofos)</a:t>
            </a:r>
          </a:p>
          <a:p>
            <a:pPr lvl="1"/>
            <a:r>
              <a:rPr lang="es-ES" sz="1800" dirty="0" smtClean="0">
                <a:latin typeface="Baskerville Old Face" panose="02020602080505020303" pitchFamily="18" charset="0"/>
              </a:rPr>
              <a:t>Interacciones </a:t>
            </a:r>
          </a:p>
          <a:p>
            <a:pPr lvl="1">
              <a:buNone/>
            </a:pPr>
            <a:r>
              <a:rPr lang="es-ES" sz="1800" dirty="0" smtClean="0">
                <a:solidFill>
                  <a:schemeClr val="bg2">
                    <a:lumMod val="75000"/>
                  </a:schemeClr>
                </a:solidFill>
                <a:latin typeface="Baskerville Old Face" panose="02020602080505020303" pitchFamily="18" charset="0"/>
              </a:rPr>
              <a:t>(mutualistas, comensalistas o parasitistas)</a:t>
            </a:r>
          </a:p>
          <a:p>
            <a:pPr lvl="1"/>
            <a:r>
              <a:rPr lang="es-ES" sz="1800" dirty="0" smtClean="0">
                <a:latin typeface="Baskerville Old Face" panose="02020602080505020303" pitchFamily="18" charset="0"/>
              </a:rPr>
              <a:t>Hábitat</a:t>
            </a:r>
          </a:p>
          <a:p>
            <a:pPr lvl="1">
              <a:buNone/>
            </a:pPr>
            <a:r>
              <a:rPr lang="es-ES" sz="1800" dirty="0" smtClean="0">
                <a:solidFill>
                  <a:schemeClr val="bg2">
                    <a:lumMod val="75000"/>
                  </a:schemeClr>
                </a:solidFill>
                <a:latin typeface="Baskerville Old Face" panose="02020602080505020303" pitchFamily="18" charset="0"/>
              </a:rPr>
              <a:t>acuáticos o terrestres pero en la humedad</a:t>
            </a:r>
          </a:p>
          <a:p>
            <a:pPr lvl="1">
              <a:buNone/>
            </a:pPr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s-ES" sz="1800" dirty="0" smtClean="0">
                <a:latin typeface="Baskerville Old Face" panose="02020602080505020303" pitchFamily="18" charset="0"/>
              </a:rPr>
              <a:t>Modos de reproducirse</a:t>
            </a:r>
          </a:p>
          <a:p>
            <a:pPr lvl="1">
              <a:buNone/>
            </a:pPr>
            <a:r>
              <a:rPr lang="es-ES" sz="1800" dirty="0" smtClean="0">
                <a:solidFill>
                  <a:schemeClr val="bg2">
                    <a:lumMod val="75000"/>
                  </a:schemeClr>
                </a:solidFill>
                <a:latin typeface="Baskerville Old Face" panose="02020602080505020303" pitchFamily="18" charset="0"/>
              </a:rPr>
              <a:t>Asexual o sexualmente</a:t>
            </a:r>
          </a:p>
        </p:txBody>
      </p:sp>
      <p:pic>
        <p:nvPicPr>
          <p:cNvPr id="22532" name="Picture 4" descr="http://html.rincondelvago.com/000244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644" y="4221088"/>
            <a:ext cx="1903548" cy="2492083"/>
          </a:xfrm>
          <a:prstGeom prst="rect">
            <a:avLst/>
          </a:prstGeom>
          <a:noFill/>
        </p:spPr>
      </p:pic>
      <p:pic>
        <p:nvPicPr>
          <p:cNvPr id="22530" name="Picture 2" descr="http://lh4.google.com/euzomo/R1e1VBYg6iI/AAAAAAAAAGs/Y3xbqiBgzuM/s800/Tetrahymena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113384" y="4551913"/>
            <a:ext cx="2492084" cy="1830430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ANd9GcRqlrWpI48FMCPDnBrwFvpQAQS09cK2GWAIkg6RPI9FBNZ-X-QouQ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3312368" cy="21320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714380"/>
          </a:xfrm>
        </p:spPr>
        <p:txBody>
          <a:bodyPr>
            <a:normAutofit/>
          </a:bodyPr>
          <a:lstStyle/>
          <a:p>
            <a:r>
              <a:rPr lang="es-MX" sz="2000" b="1" i="1" u="sng" dirty="0" smtClean="0"/>
              <a:t>Clasificación según su filogenia</a:t>
            </a:r>
            <a:r>
              <a:rPr lang="es-MX" sz="2000" b="1" i="1" dirty="0" smtClean="0"/>
              <a:t/>
            </a:r>
            <a:br>
              <a:rPr lang="es-MX" sz="2000" b="1" i="1" dirty="0" smtClean="0"/>
            </a:b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428604"/>
            <a:ext cx="8821644" cy="6286544"/>
          </a:xfrm>
        </p:spPr>
        <p:txBody>
          <a:bodyPr>
            <a:normAutofit/>
          </a:bodyPr>
          <a:lstStyle/>
          <a:p>
            <a:r>
              <a:rPr lang="es-MX" dirty="0" smtClean="0"/>
              <a:t>Existen 3 grupos principales de protistas: </a:t>
            </a:r>
          </a:p>
          <a:p>
            <a:pPr lvl="1"/>
            <a:r>
              <a:rPr lang="es-MX" b="1" dirty="0" smtClean="0"/>
              <a:t>Los protistas semejantes a animales o protozoarios.</a:t>
            </a:r>
          </a:p>
          <a:p>
            <a:pPr lvl="2"/>
            <a:r>
              <a:rPr lang="es-MX" dirty="0" smtClean="0"/>
              <a:t>Ciliados (Proyecciones </a:t>
            </a:r>
            <a:r>
              <a:rPr lang="es-MX" dirty="0" err="1" smtClean="0"/>
              <a:t>enforma</a:t>
            </a:r>
            <a:r>
              <a:rPr lang="es-MX" dirty="0" smtClean="0"/>
              <a:t> de vellos) y </a:t>
            </a:r>
            <a:r>
              <a:rPr lang="es-MX" dirty="0" err="1" smtClean="0"/>
              <a:t>suctorios</a:t>
            </a:r>
            <a:r>
              <a:rPr lang="es-MX" dirty="0" smtClean="0"/>
              <a:t> (filo Ciliophora)</a:t>
            </a:r>
          </a:p>
          <a:p>
            <a:pPr lvl="2"/>
            <a:r>
              <a:rPr lang="es-MX" dirty="0" err="1" smtClean="0"/>
              <a:t>Ameboides</a:t>
            </a:r>
            <a:r>
              <a:rPr lang="es-MX" dirty="0" smtClean="0"/>
              <a:t> (filo </a:t>
            </a:r>
            <a:r>
              <a:rPr lang="es-MX" dirty="0" err="1" smtClean="0"/>
              <a:t>Sarcodina</a:t>
            </a:r>
            <a:r>
              <a:rPr lang="es-MX" dirty="0" smtClean="0"/>
              <a:t>)</a:t>
            </a:r>
          </a:p>
          <a:p>
            <a:pPr lvl="2"/>
            <a:r>
              <a:rPr lang="es-MX" dirty="0" smtClean="0"/>
              <a:t>Los parásitos productores de esporas (filo </a:t>
            </a:r>
            <a:r>
              <a:rPr lang="es-MX" dirty="0" err="1" smtClean="0"/>
              <a:t>Aplicomplexa</a:t>
            </a:r>
            <a:r>
              <a:rPr lang="es-MX" dirty="0" smtClean="0"/>
              <a:t>).</a:t>
            </a:r>
          </a:p>
          <a:p>
            <a:pPr lvl="2"/>
            <a:r>
              <a:rPr lang="es-MX" dirty="0" smtClean="0"/>
              <a:t>Abarcan a flagelados (filo </a:t>
            </a:r>
            <a:r>
              <a:rPr lang="es-MX" dirty="0" err="1" smtClean="0"/>
              <a:t>Zoomastigina</a:t>
            </a:r>
            <a:r>
              <a:rPr lang="es-MX" dirty="0" smtClean="0"/>
              <a:t>)</a:t>
            </a:r>
          </a:p>
          <a:p>
            <a:pPr lvl="1"/>
            <a:r>
              <a:rPr lang="es-MX" b="1" dirty="0" smtClean="0"/>
              <a:t>Los protistas semejantes a planta o algas.</a:t>
            </a:r>
          </a:p>
          <a:p>
            <a:pPr lvl="2"/>
            <a:r>
              <a:rPr lang="es-MX" dirty="0" smtClean="0"/>
              <a:t>Las diatomeas (filo </a:t>
            </a:r>
            <a:r>
              <a:rPr lang="es-MX" dirty="0" err="1" smtClean="0"/>
              <a:t>Bacillariophyta</a:t>
            </a:r>
            <a:r>
              <a:rPr lang="es-MX" dirty="0" smtClean="0"/>
              <a:t>)</a:t>
            </a:r>
          </a:p>
          <a:p>
            <a:pPr lvl="2"/>
            <a:r>
              <a:rPr lang="es-MX" dirty="0" smtClean="0"/>
              <a:t>Los dinoflagelados (filo Pyrrophyta)</a:t>
            </a:r>
          </a:p>
          <a:p>
            <a:pPr lvl="2"/>
            <a:r>
              <a:rPr lang="es-MX" dirty="0" smtClean="0"/>
              <a:t>Los </a:t>
            </a:r>
            <a:r>
              <a:rPr lang="es-MX" dirty="0" err="1" smtClean="0"/>
              <a:t>euglenofitos</a:t>
            </a:r>
            <a:r>
              <a:rPr lang="es-MX" dirty="0" smtClean="0"/>
              <a:t> (filo Euglenophyta)</a:t>
            </a:r>
          </a:p>
          <a:p>
            <a:pPr lvl="2"/>
            <a:r>
              <a:rPr lang="es-MX" dirty="0" smtClean="0"/>
              <a:t>Las algas verde amarillas y las </a:t>
            </a:r>
            <a:r>
              <a:rPr lang="es-MX" dirty="0" err="1" smtClean="0"/>
              <a:t>pardodoradas</a:t>
            </a:r>
            <a:r>
              <a:rPr lang="es-MX" dirty="0" smtClean="0"/>
              <a:t> (filo </a:t>
            </a:r>
            <a:r>
              <a:rPr lang="es-MX" dirty="0" err="1" smtClean="0"/>
              <a:t>Chrysophyta</a:t>
            </a:r>
            <a:r>
              <a:rPr lang="es-MX" dirty="0" smtClean="0"/>
              <a:t>)</a:t>
            </a:r>
          </a:p>
          <a:p>
            <a:pPr lvl="2"/>
            <a:r>
              <a:rPr lang="es-MX" dirty="0" smtClean="0"/>
              <a:t>Algas pardas (filo </a:t>
            </a:r>
            <a:r>
              <a:rPr lang="es-MX" dirty="0" err="1" smtClean="0"/>
              <a:t>phaephyta</a:t>
            </a:r>
            <a:r>
              <a:rPr lang="es-MX" dirty="0" smtClean="0"/>
              <a:t>)</a:t>
            </a:r>
          </a:p>
          <a:p>
            <a:pPr lvl="2"/>
            <a:r>
              <a:rPr lang="es-MX" dirty="0" smtClean="0"/>
              <a:t>Algas verdes (filo </a:t>
            </a:r>
            <a:r>
              <a:rPr lang="es-MX" dirty="0" err="1" smtClean="0"/>
              <a:t>clorophyta</a:t>
            </a:r>
            <a:r>
              <a:rPr lang="es-MX" dirty="0" smtClean="0"/>
              <a:t>)</a:t>
            </a:r>
          </a:p>
          <a:p>
            <a:pPr lvl="2"/>
            <a:r>
              <a:rPr lang="es-MX" dirty="0" smtClean="0"/>
              <a:t>Algas rojas (filo </a:t>
            </a:r>
            <a:r>
              <a:rPr lang="es-MX" dirty="0" err="1" smtClean="0"/>
              <a:t>rhodophyta</a:t>
            </a:r>
            <a:r>
              <a:rPr lang="es-MX" dirty="0" smtClean="0"/>
              <a:t>) </a:t>
            </a:r>
          </a:p>
          <a:p>
            <a:pPr lvl="1"/>
            <a:r>
              <a:rPr lang="es-MX" b="1" dirty="0" smtClean="0"/>
              <a:t>Los mohos mucilaginosos y acuáticos</a:t>
            </a:r>
          </a:p>
          <a:p>
            <a:pPr lvl="2"/>
            <a:r>
              <a:rPr lang="es-MX" dirty="0" smtClean="0"/>
              <a:t>Mohos mucilaginosos </a:t>
            </a:r>
            <a:r>
              <a:rPr lang="es-MX" dirty="0" err="1" smtClean="0"/>
              <a:t>acelulares</a:t>
            </a:r>
            <a:r>
              <a:rPr lang="es-MX" dirty="0" smtClean="0"/>
              <a:t> (filo </a:t>
            </a:r>
            <a:r>
              <a:rPr lang="es-MX" dirty="0" err="1" smtClean="0"/>
              <a:t>Mixomycota</a:t>
            </a:r>
            <a:r>
              <a:rPr lang="es-MX" dirty="0" smtClean="0"/>
              <a:t>) </a:t>
            </a:r>
          </a:p>
          <a:p>
            <a:pPr lvl="2"/>
            <a:r>
              <a:rPr lang="es-MX" dirty="0" smtClean="0"/>
              <a:t>Mohos mucilaginosos </a:t>
            </a:r>
            <a:r>
              <a:rPr lang="es-MX" dirty="0" err="1" smtClean="0"/>
              <a:t>acelulares</a:t>
            </a:r>
            <a:r>
              <a:rPr lang="es-MX" dirty="0" smtClean="0"/>
              <a:t> (filo </a:t>
            </a:r>
            <a:r>
              <a:rPr lang="es-MX" dirty="0" err="1" smtClean="0"/>
              <a:t>Acrasiomicota</a:t>
            </a:r>
            <a:r>
              <a:rPr lang="es-MX" dirty="0" smtClean="0"/>
              <a:t>)</a:t>
            </a:r>
          </a:p>
          <a:p>
            <a:pPr lvl="2"/>
            <a:r>
              <a:rPr lang="es-MX" dirty="0" smtClean="0"/>
              <a:t>Los mohos acuáticos (filo </a:t>
            </a:r>
            <a:r>
              <a:rPr lang="es-MX" dirty="0" err="1" smtClean="0"/>
              <a:t>Oomycota</a:t>
            </a:r>
            <a:r>
              <a:rPr lang="es-MX" dirty="0" smtClean="0"/>
              <a:t>)</a:t>
            </a:r>
          </a:p>
          <a:p>
            <a:endParaRPr lang="es-MX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6551</TotalTime>
  <Words>211</Words>
  <Application>Microsoft Office PowerPoint</Application>
  <PresentationFormat>Presentación en pantalla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Espiral</vt:lpstr>
      <vt:lpstr>PROTISTAS </vt:lpstr>
      <vt:lpstr>Presentación de PowerPoint</vt:lpstr>
      <vt:lpstr>Presentación de PowerPoint</vt:lpstr>
      <vt:lpstr>Clasificación según su filogenia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PROTISTAS</dc:title>
  <dc:creator>RENATO</dc:creator>
  <cp:lastModifiedBy>Usuario</cp:lastModifiedBy>
  <cp:revision>44</cp:revision>
  <dcterms:created xsi:type="dcterms:W3CDTF">2014-01-23T21:53:50Z</dcterms:created>
  <dcterms:modified xsi:type="dcterms:W3CDTF">2017-01-09T01:09:41Z</dcterms:modified>
</cp:coreProperties>
</file>