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ca-ES" sz="2800" dirty="0" smtClean="0">
                <a:latin typeface="Times New Roman" pitchFamily="18" charset="0"/>
                <a:cs typeface="Times New Roman" pitchFamily="18" charset="0"/>
              </a:rPr>
              <a:t>PROCEDIMENTALS</a:t>
            </a:r>
            <a:endParaRPr lang="ca-E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2564904"/>
            <a:ext cx="6832848" cy="3672408"/>
          </a:xfrm>
        </p:spPr>
        <p:txBody>
          <a:bodyPr>
            <a:normAutofit/>
          </a:bodyPr>
          <a:lstStyle/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microscopi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Observació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anàlisi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l’estructura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cel·lular</a:t>
            </a:r>
            <a:endParaRPr lang="es-E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Interpretació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informació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obtinguda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diferents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fonts</a:t>
            </a:r>
            <a:endParaRPr lang="es-E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Construcció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d’esquemes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cel·lulars</a:t>
            </a:r>
            <a:endParaRPr lang="es-E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a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PROCEDIMENTALS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OBJECTIUS</dc:title>
  <dc:creator>Xisca BC</dc:creator>
  <cp:lastModifiedBy>xisca</cp:lastModifiedBy>
  <cp:revision>2</cp:revision>
  <dcterms:created xsi:type="dcterms:W3CDTF">2016-11-21T17:34:10Z</dcterms:created>
  <dcterms:modified xsi:type="dcterms:W3CDTF">2016-11-21T17:47:15Z</dcterms:modified>
</cp:coreProperties>
</file>