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5CF672-A64F-4E33-83F6-DE94767955A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E9A5545-5475-42D7-967D-ECA8735274BB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ERSONAL\Desktop\Power%20Point%20con%20Recursos\La%20Mediacion%20como%20Metodo%20Apropiado%20para%20la%20Gestion%20de%20Conflictos%20Societarios.doc" TargetMode="External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PERSONAL\Desktop\Power%20Point%20con%20Recursos\Mediaci&#195;&#179;n%20de%20Conflictos-%20&#194;&#191;Qu&#195;&#169;%20&#194;&#191;Qui&#195;&#169;n%20&#194;&#191;C&#195;&#179;mo%20&#194;&#191;Cu&#195;&#161;ndo%20y%20&#194;&#191;Por%20qu&#195;&#169;.mp4" TargetMode="External"/><Relationship Id="rId5" Type="http://schemas.openxmlformats.org/officeDocument/2006/relationships/hyperlink" Target="file:///C:\Users\PERSONAL\Desktop\Power%20Point%20con%20Recursos\MEDIACI&#211;N%20-%20PROCESO%20Y%20T&#201;CNICAS.PPT" TargetMode="External"/><Relationship Id="rId4" Type="http://schemas.openxmlformats.org/officeDocument/2006/relationships/hyperlink" Target="file:///C:\Users\PERSONAL\Desktop\Power%20Point%20con%20Recursos\mediaci&#243;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hlinkClick r:id="rId2" action="ppaction://hlinksldjump"/>
          </p:cNvPr>
          <p:cNvSpPr/>
          <p:nvPr/>
        </p:nvSpPr>
        <p:spPr>
          <a:xfrm>
            <a:off x="539552" y="1412776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INTRODUCCIÓN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620688"/>
            <a:ext cx="2808312" cy="720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REFLEXIÓN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6" name="5 Rectángulo">
            <a:hlinkClick r:id="rId3" action="ppaction://hlinkfile"/>
          </p:cNvPr>
          <p:cNvSpPr/>
          <p:nvPr/>
        </p:nvSpPr>
        <p:spPr>
          <a:xfrm>
            <a:off x="539552" y="2204864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MEDIACIÓN.DOC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7" name="6 Rectángulo">
            <a:hlinkClick r:id="rId4" action="ppaction://hlinkfile"/>
          </p:cNvPr>
          <p:cNvSpPr/>
          <p:nvPr/>
        </p:nvSpPr>
        <p:spPr>
          <a:xfrm>
            <a:off x="539552" y="2996952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MEDIACIÓN.PDF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8" name="7 Rectángulo">
            <a:hlinkClick r:id="rId5" action="ppaction://hlinkpres?slideindex=1&amp;slidetitle="/>
          </p:cNvPr>
          <p:cNvSpPr/>
          <p:nvPr/>
        </p:nvSpPr>
        <p:spPr>
          <a:xfrm>
            <a:off x="539552" y="3861048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MEDIACIÓN.PPT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9" name="8 Rectángulo">
            <a:hlinkClick r:id="rId6" action="ppaction://hlinkfile"/>
          </p:cNvPr>
          <p:cNvSpPr/>
          <p:nvPr/>
        </p:nvSpPr>
        <p:spPr>
          <a:xfrm>
            <a:off x="539552" y="4725144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VIDEO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10" name="9 Rectángulo">
            <a:hlinkClick r:id="rId7" action="ppaction://hlinksldjump"/>
          </p:cNvPr>
          <p:cNvSpPr/>
          <p:nvPr/>
        </p:nvSpPr>
        <p:spPr>
          <a:xfrm>
            <a:off x="539552" y="5517232"/>
            <a:ext cx="2808312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CONCLUSIONES</a:t>
            </a:r>
            <a:endParaRPr lang="es-PA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851920" y="620688"/>
            <a:ext cx="4968552" cy="56323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UNIVERSIDAD AUTÓNOMA DE CHIRIQUÍ</a:t>
            </a:r>
          </a:p>
          <a:p>
            <a:pPr algn="ctr"/>
            <a:r>
              <a:rPr lang="es-PA" b="1" dirty="0" smtClean="0"/>
              <a:t>FACULTAD DE CIENCIAS DE LA EDUCACIÓN</a:t>
            </a:r>
          </a:p>
          <a:p>
            <a:pPr algn="ctr"/>
            <a:r>
              <a:rPr lang="es-PA" b="1" dirty="0" smtClean="0"/>
              <a:t>POSTGRADO EN DOCENCIA SUPERIOR</a:t>
            </a:r>
          </a:p>
          <a:p>
            <a:pPr algn="ctr"/>
            <a:endParaRPr lang="es-PA" b="1" dirty="0"/>
          </a:p>
          <a:p>
            <a:pPr algn="ctr"/>
            <a:r>
              <a:rPr lang="es-PA" b="1" dirty="0" smtClean="0"/>
              <a:t>CURSO PDS750</a:t>
            </a:r>
          </a:p>
          <a:p>
            <a:pPr algn="ctr"/>
            <a:endParaRPr lang="es-PA" b="1" dirty="0"/>
          </a:p>
          <a:p>
            <a:pPr algn="ctr"/>
            <a:r>
              <a:rPr lang="es-PA" b="1" dirty="0" smtClean="0"/>
              <a:t>TEMA:</a:t>
            </a:r>
          </a:p>
          <a:p>
            <a:pPr algn="ctr"/>
            <a:r>
              <a:rPr lang="es-PA" b="1" dirty="0" smtClean="0"/>
              <a:t>MEDIACIÓN</a:t>
            </a:r>
          </a:p>
          <a:p>
            <a:pPr algn="ctr"/>
            <a:endParaRPr lang="es-PA" b="1" dirty="0"/>
          </a:p>
          <a:p>
            <a:pPr algn="ctr"/>
            <a:r>
              <a:rPr lang="es-PA" b="1" dirty="0" smtClean="0"/>
              <a:t>INTEGRANTES:</a:t>
            </a:r>
          </a:p>
          <a:p>
            <a:pPr algn="ctr"/>
            <a:r>
              <a:rPr lang="es-PA" b="1" dirty="0" smtClean="0"/>
              <a:t>MRTHA RÍOS</a:t>
            </a:r>
          </a:p>
          <a:p>
            <a:pPr algn="ctr"/>
            <a:r>
              <a:rPr lang="es-PA" b="1" dirty="0" smtClean="0"/>
              <a:t>ERICK DEL CID</a:t>
            </a:r>
          </a:p>
          <a:p>
            <a:pPr algn="ctr"/>
            <a:endParaRPr lang="es-PA" b="1" dirty="0"/>
          </a:p>
          <a:p>
            <a:pPr algn="ctr"/>
            <a:r>
              <a:rPr lang="es-PA" b="1" dirty="0" smtClean="0"/>
              <a:t>FACILITADOR:</a:t>
            </a:r>
          </a:p>
          <a:p>
            <a:pPr algn="ctr"/>
            <a:r>
              <a:rPr lang="es-PA" b="1" dirty="0" smtClean="0"/>
              <a:t>EDWARD CEDEÑO</a:t>
            </a:r>
          </a:p>
          <a:p>
            <a:pPr algn="ctr"/>
            <a:endParaRPr lang="es-PA" b="1" dirty="0"/>
          </a:p>
          <a:p>
            <a:pPr algn="ctr"/>
            <a:r>
              <a:rPr lang="es-PA" b="1" dirty="0" smtClean="0"/>
              <a:t>FECHA:</a:t>
            </a:r>
          </a:p>
          <a:p>
            <a:pPr algn="ctr"/>
            <a:r>
              <a:rPr lang="es-PA" b="1" dirty="0" smtClean="0"/>
              <a:t>11/7/2015</a:t>
            </a:r>
          </a:p>
          <a:p>
            <a:pPr algn="ctr"/>
            <a:endParaRPr lang="es-PA" b="1" dirty="0"/>
          </a:p>
          <a:p>
            <a:pPr algn="ctr"/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41108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62068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INTRODUCCIÓN</a:t>
            </a:r>
            <a:endParaRPr lang="es-PA" b="1" dirty="0"/>
          </a:p>
        </p:txBody>
      </p:sp>
      <p:sp>
        <p:nvSpPr>
          <p:cNvPr id="3" name="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628451" y="5373216"/>
            <a:ext cx="1042416" cy="6823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5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62068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CONCLUSIÓN</a:t>
            </a:r>
            <a:endParaRPr lang="es-PA" b="1" dirty="0"/>
          </a:p>
        </p:txBody>
      </p:sp>
      <p:sp>
        <p:nvSpPr>
          <p:cNvPr id="3" name="2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55576" y="5733256"/>
            <a:ext cx="864096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16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130</TotalTime>
  <Words>42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7</cp:revision>
  <dcterms:created xsi:type="dcterms:W3CDTF">2015-07-11T16:43:06Z</dcterms:created>
  <dcterms:modified xsi:type="dcterms:W3CDTF">2015-07-11T18:53:22Z</dcterms:modified>
</cp:coreProperties>
</file>