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CB67-E59E-46B1-BA5A-4CB9DC2BAEC1}" type="datetimeFigureOut">
              <a:rPr lang="es-ES" smtClean="0"/>
              <a:pPr/>
              <a:t>30/03/2015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7009-B79D-4227-A6ED-0FF3055F8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88582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 smtClean="0">
                <a:latin typeface="Baskerville Old Face" pitchFamily="18" charset="0"/>
              </a:rPr>
              <a:t>Roscón de Reyes</a:t>
            </a:r>
          </a:p>
          <a:p>
            <a:r>
              <a:rPr lang="es-ES" sz="3600" b="1" dirty="0" smtClean="0">
                <a:latin typeface="Baskerville Old Face" pitchFamily="18" charset="0"/>
              </a:rPr>
              <a:t>Ingredientes:</a:t>
            </a:r>
            <a:endParaRPr lang="es-ES" sz="36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650 g de harina de fuerza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250 ml de leche tibia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25-30 g de levadura fresca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120 g de azúcar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120 g de mantequilla o margarina derretida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2 huevos y 1 yema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10 g de sal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2 y 1/2 cucharadas de agua de azahar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Piel rallada de 1 limón grande y 1 naranja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Para decorar: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Frutas escarchadas al gusto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Azúcar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1 huevo batido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Una naranja</a:t>
            </a:r>
          </a:p>
          <a:p>
            <a:pPr>
              <a:buFont typeface="Wingdings" pitchFamily="2" charset="2"/>
              <a:buChar char="Ø"/>
            </a:pPr>
            <a:r>
              <a:rPr lang="es-ES" sz="2400" dirty="0" smtClean="0">
                <a:latin typeface="Baskerville Old Face" pitchFamily="18" charset="0"/>
              </a:rPr>
              <a:t>Figuritas </a:t>
            </a:r>
            <a:r>
              <a:rPr lang="es-ES" sz="2400" dirty="0" err="1" smtClean="0">
                <a:latin typeface="Baskerville Old Face" pitchFamily="18" charset="0"/>
              </a:rPr>
              <a:t>horneables</a:t>
            </a:r>
            <a:endParaRPr lang="es-ES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6000" b="1" dirty="0" smtClean="0">
                <a:solidFill>
                  <a:srgbClr val="FFC000"/>
                </a:solidFill>
                <a:latin typeface="Baskerville Old Face" pitchFamily="18" charset="0"/>
              </a:rPr>
              <a:t>Preparación del Roscón de Reyes:</a:t>
            </a:r>
          </a:p>
          <a:p>
            <a:r>
              <a:rPr lang="es-ES" sz="4800" dirty="0" smtClean="0">
                <a:solidFill>
                  <a:srgbClr val="FF0000"/>
                </a:solidFill>
                <a:latin typeface="Baskerville Old Face" pitchFamily="18" charset="0"/>
              </a:rPr>
              <a:t>Primero se mezcla un poco de los 250 ml de leche tibia con 2 ó 3 cucharadas de la harina de fuerza</a:t>
            </a:r>
            <a:r>
              <a:rPr lang="es-ES" sz="2400" dirty="0" smtClean="0">
                <a:solidFill>
                  <a:srgbClr val="FF0000"/>
                </a:solidFill>
                <a:latin typeface="Baskerville Old Face" pitchFamily="18" charset="0"/>
              </a:rPr>
              <a:t>. </a:t>
            </a:r>
            <a:endParaRPr lang="es-ES" sz="24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  <p:pic>
        <p:nvPicPr>
          <p:cNvPr id="5" name="4 Imagen" descr="rosconderey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255"/>
            <a:ext cx="9144000" cy="2571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0"/>
            <a:ext cx="85011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8000" dirty="0" smtClean="0">
                <a:solidFill>
                  <a:srgbClr val="FFFF00"/>
                </a:solidFill>
                <a:latin typeface="Baskerville Old Face" pitchFamily="18" charset="0"/>
              </a:rPr>
              <a:t>Segundo paso</a:t>
            </a:r>
            <a:r>
              <a:rPr lang="es-ES_tradnl" sz="2800" dirty="0" smtClean="0">
                <a:solidFill>
                  <a:srgbClr val="FFFF00"/>
                </a:solidFill>
                <a:latin typeface="Baskerville Old Face" pitchFamily="18" charset="0"/>
              </a:rPr>
              <a:t>:</a:t>
            </a:r>
            <a:endParaRPr lang="es-ES" sz="2800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s-ES" sz="5400" dirty="0" smtClean="0">
                <a:solidFill>
                  <a:srgbClr val="92D050"/>
                </a:solidFill>
                <a:latin typeface="Baskerville Old Face" pitchFamily="18" charset="0"/>
              </a:rPr>
              <a:t>Se añaden 25-30 gr de levadura fresca desmenuzada y lo removemos todo. </a:t>
            </a:r>
            <a:endParaRPr lang="es-ES" sz="5400" dirty="0">
              <a:solidFill>
                <a:srgbClr val="92D050"/>
              </a:solidFill>
              <a:latin typeface="Baskerville Old Fac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86190"/>
            <a:ext cx="871543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800" dirty="0" smtClean="0">
                <a:solidFill>
                  <a:srgbClr val="00B050"/>
                </a:solidFill>
              </a:rPr>
              <a:t>Tercer paso :</a:t>
            </a:r>
            <a:endParaRPr lang="es-ES" sz="4800" dirty="0" smtClean="0">
              <a:solidFill>
                <a:srgbClr val="00B050"/>
              </a:solidFill>
            </a:endParaRPr>
          </a:p>
          <a:p>
            <a:r>
              <a:rPr lang="es-ES" sz="3200" dirty="0"/>
              <a:t> </a:t>
            </a:r>
            <a:r>
              <a:rPr lang="es-ES" sz="3200" dirty="0" smtClean="0">
                <a:solidFill>
                  <a:srgbClr val="00B0F0"/>
                </a:solidFill>
              </a:rPr>
              <a:t>Una vez la masa de arranque ha fermentado, en un bol grande añadimos el resto de la harina y vamos añadiendo poco a poco el resto de ingredientes: azúcar, ralladura de limón y naranja, sal, leche, 2 huevos, azúcar, la masa de arranque que teníamos en otro recipiente fermentando, el agua de azahar y por último la mantequilla o margarina derretida. </a:t>
            </a:r>
            <a:endParaRPr lang="es-ES" sz="2800" dirty="0">
              <a:solidFill>
                <a:srgbClr val="00B0F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914400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2844" y="0"/>
            <a:ext cx="864399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6600" dirty="0" smtClean="0">
                <a:solidFill>
                  <a:srgbClr val="0070C0"/>
                </a:solidFill>
              </a:rPr>
              <a:t>Cuarto paso :</a:t>
            </a:r>
            <a:endParaRPr lang="es-ES" sz="6600" dirty="0" smtClean="0">
              <a:solidFill>
                <a:srgbClr val="0070C0"/>
              </a:solidFill>
            </a:endParaRPr>
          </a:p>
          <a:p>
            <a:r>
              <a:rPr lang="es-ES" sz="6000" dirty="0" smtClean="0">
                <a:solidFill>
                  <a:srgbClr val="002060"/>
                </a:solidFill>
              </a:rPr>
              <a:t>Removemos hasta que quede una masa homogénea</a:t>
            </a:r>
            <a:r>
              <a:rPr lang="es-ES" sz="5400" dirty="0" smtClean="0">
                <a:solidFill>
                  <a:srgbClr val="002060"/>
                </a:solidFill>
              </a:rPr>
              <a:t>.</a:t>
            </a:r>
            <a:endParaRPr lang="es-ES" sz="5400" dirty="0">
              <a:solidFill>
                <a:srgbClr val="00206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914400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14290"/>
            <a:ext cx="8858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5400" dirty="0" smtClean="0">
                <a:solidFill>
                  <a:srgbClr val="7030A0"/>
                </a:solidFill>
              </a:rPr>
              <a:t>Quinto paso :</a:t>
            </a:r>
            <a:endParaRPr lang="es-ES" sz="5400" dirty="0" smtClean="0">
              <a:solidFill>
                <a:srgbClr val="7030A0"/>
              </a:solidFill>
            </a:endParaRPr>
          </a:p>
          <a:p>
            <a:r>
              <a:rPr lang="es-ES" sz="4800" dirty="0" smtClean="0">
                <a:solidFill>
                  <a:srgbClr val="C00000"/>
                </a:solidFill>
              </a:rPr>
              <a:t>Enharinamos una superficie lisa, y amasamos durante unos minutos con nuestras manos. </a:t>
            </a:r>
            <a:endParaRPr lang="es-ES" sz="48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357562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221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w7004</dc:creator>
  <cp:lastModifiedBy>w7004</cp:lastModifiedBy>
  <cp:revision>4</cp:revision>
  <dcterms:created xsi:type="dcterms:W3CDTF">2015-01-19T12:19:08Z</dcterms:created>
  <dcterms:modified xsi:type="dcterms:W3CDTF">2015-03-30T11:12:33Z</dcterms:modified>
</cp:coreProperties>
</file>