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6" r:id="rId5"/>
    <p:sldId id="267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A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260210-52F1-48E7-81F9-205DBFB39D6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E90ED8E-CD62-4481-BC1A-049835AF914B}">
      <dgm:prSet phldrT="[Texto]" custT="1"/>
      <dgm:spPr/>
      <dgm:t>
        <a:bodyPr/>
        <a:lstStyle/>
        <a:p>
          <a:r>
            <a:rPr lang="es-AR" sz="2400" dirty="0" smtClean="0">
              <a:solidFill>
                <a:schemeClr val="tx1"/>
              </a:solidFill>
            </a:rPr>
            <a:t>Ejercicio  pleno de ciudadanía</a:t>
          </a:r>
          <a:endParaRPr lang="es-AR" sz="2400" dirty="0">
            <a:solidFill>
              <a:schemeClr val="tx1"/>
            </a:solidFill>
          </a:endParaRPr>
        </a:p>
      </dgm:t>
    </dgm:pt>
    <dgm:pt modelId="{64C79602-FA13-4A53-A18A-B7877BED7757}" type="parTrans" cxnId="{5033CC6B-D025-4E84-A5C4-0B7C73AEE9E5}">
      <dgm:prSet/>
      <dgm:spPr/>
      <dgm:t>
        <a:bodyPr/>
        <a:lstStyle/>
        <a:p>
          <a:endParaRPr lang="es-AR"/>
        </a:p>
      </dgm:t>
    </dgm:pt>
    <dgm:pt modelId="{16F805A9-B078-4714-8EBD-7E046B1CBB6A}" type="sibTrans" cxnId="{5033CC6B-D025-4E84-A5C4-0B7C73AEE9E5}">
      <dgm:prSet/>
      <dgm:spPr/>
      <dgm:t>
        <a:bodyPr/>
        <a:lstStyle/>
        <a:p>
          <a:endParaRPr lang="es-AR"/>
        </a:p>
      </dgm:t>
    </dgm:pt>
    <dgm:pt modelId="{A4C57448-466A-408A-96CB-66C0BE7E6DA1}">
      <dgm:prSet phldrT="[Texto]" custT="1"/>
      <dgm:spPr/>
      <dgm:t>
        <a:bodyPr/>
        <a:lstStyle/>
        <a:p>
          <a:r>
            <a:rPr lang="es-AR" sz="2400" dirty="0" smtClean="0">
              <a:solidFill>
                <a:schemeClr val="tx1"/>
              </a:solidFill>
            </a:rPr>
            <a:t>Continuación de los estudios</a:t>
          </a:r>
          <a:endParaRPr lang="es-AR" sz="2400" dirty="0">
            <a:solidFill>
              <a:schemeClr val="tx1"/>
            </a:solidFill>
          </a:endParaRPr>
        </a:p>
      </dgm:t>
    </dgm:pt>
    <dgm:pt modelId="{A0A216CD-6736-4B35-91A2-CEAA6CE9279F}" type="parTrans" cxnId="{5FFA654C-0A11-423D-8542-CC7F8986EE2E}">
      <dgm:prSet/>
      <dgm:spPr/>
      <dgm:t>
        <a:bodyPr/>
        <a:lstStyle/>
        <a:p>
          <a:endParaRPr lang="es-AR"/>
        </a:p>
      </dgm:t>
    </dgm:pt>
    <dgm:pt modelId="{382B937B-8670-474B-9542-AE8654181EAC}" type="sibTrans" cxnId="{5FFA654C-0A11-423D-8542-CC7F8986EE2E}">
      <dgm:prSet/>
      <dgm:spPr/>
      <dgm:t>
        <a:bodyPr/>
        <a:lstStyle/>
        <a:p>
          <a:endParaRPr lang="es-AR"/>
        </a:p>
      </dgm:t>
    </dgm:pt>
    <dgm:pt modelId="{7C066E88-56EC-4C50-82E7-9934F69CAA51}">
      <dgm:prSet phldrT="[Texto]" custT="1"/>
      <dgm:spPr/>
      <dgm:t>
        <a:bodyPr/>
        <a:lstStyle/>
        <a:p>
          <a:r>
            <a:rPr lang="es-AR" sz="2400" dirty="0" smtClean="0">
              <a:solidFill>
                <a:schemeClr val="tx1"/>
              </a:solidFill>
            </a:rPr>
            <a:t>El mundo del trabajo</a:t>
          </a:r>
          <a:endParaRPr lang="es-AR" sz="2400" dirty="0">
            <a:solidFill>
              <a:schemeClr val="tx1"/>
            </a:solidFill>
          </a:endParaRPr>
        </a:p>
      </dgm:t>
    </dgm:pt>
    <dgm:pt modelId="{0629A5D4-BF52-46FA-93DE-118AF9961C44}" type="parTrans" cxnId="{83BD0C4D-DBD7-4A87-BAE9-41F13647EFC1}">
      <dgm:prSet/>
      <dgm:spPr/>
      <dgm:t>
        <a:bodyPr/>
        <a:lstStyle/>
        <a:p>
          <a:endParaRPr lang="es-AR"/>
        </a:p>
      </dgm:t>
    </dgm:pt>
    <dgm:pt modelId="{75138BA9-DAA5-4BAD-AA9D-3995E57DEDA6}" type="sibTrans" cxnId="{83BD0C4D-DBD7-4A87-BAE9-41F13647EFC1}">
      <dgm:prSet/>
      <dgm:spPr/>
      <dgm:t>
        <a:bodyPr/>
        <a:lstStyle/>
        <a:p>
          <a:endParaRPr lang="es-AR"/>
        </a:p>
      </dgm:t>
    </dgm:pt>
    <dgm:pt modelId="{B963FD23-220E-4DAC-863D-496724C8844C}" type="pres">
      <dgm:prSet presAssocID="{05260210-52F1-48E7-81F9-205DBFB39D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11798F4-3637-49CE-A086-0F3B18801FA4}" type="pres">
      <dgm:prSet presAssocID="{2E90ED8E-CD62-4481-BC1A-049835AF914B}" presName="parentLin" presStyleCnt="0"/>
      <dgm:spPr/>
    </dgm:pt>
    <dgm:pt modelId="{CC3F304E-D73C-4484-8F37-A6F3CAB751F2}" type="pres">
      <dgm:prSet presAssocID="{2E90ED8E-CD62-4481-BC1A-049835AF914B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4C06F60A-DFDE-4339-8C35-F448DAB17D73}" type="pres">
      <dgm:prSet presAssocID="{2E90ED8E-CD62-4481-BC1A-049835AF914B}" presName="parentText" presStyleLbl="node1" presStyleIdx="0" presStyleCnt="3" custScaleX="11876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9FEEE86-2CC0-474D-B54A-5A213B604A82}" type="pres">
      <dgm:prSet presAssocID="{2E90ED8E-CD62-4481-BC1A-049835AF914B}" presName="negativeSpace" presStyleCnt="0"/>
      <dgm:spPr/>
    </dgm:pt>
    <dgm:pt modelId="{4E1A9AF8-3F3F-4B5F-AC6E-3FB0B3F40951}" type="pres">
      <dgm:prSet presAssocID="{2E90ED8E-CD62-4481-BC1A-049835AF914B}" presName="childText" presStyleLbl="conFgAcc1" presStyleIdx="0" presStyleCnt="3">
        <dgm:presLayoutVars>
          <dgm:bulletEnabled val="1"/>
        </dgm:presLayoutVars>
      </dgm:prSet>
      <dgm:spPr/>
    </dgm:pt>
    <dgm:pt modelId="{65E7F569-4911-4FE5-83AA-5E534F401446}" type="pres">
      <dgm:prSet presAssocID="{16F805A9-B078-4714-8EBD-7E046B1CBB6A}" presName="spaceBetweenRectangles" presStyleCnt="0"/>
      <dgm:spPr/>
    </dgm:pt>
    <dgm:pt modelId="{BD7AAD5D-EE53-4D46-9180-C13EC911E420}" type="pres">
      <dgm:prSet presAssocID="{A4C57448-466A-408A-96CB-66C0BE7E6DA1}" presName="parentLin" presStyleCnt="0"/>
      <dgm:spPr/>
    </dgm:pt>
    <dgm:pt modelId="{EA86255B-55EF-47B6-8C2F-DBBBA5C5520C}" type="pres">
      <dgm:prSet presAssocID="{A4C57448-466A-408A-96CB-66C0BE7E6DA1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0DDAABA3-E431-4DF1-92E9-7ED0A5A5BBE7}" type="pres">
      <dgm:prSet presAssocID="{A4C57448-466A-408A-96CB-66C0BE7E6DA1}" presName="parentText" presStyleLbl="node1" presStyleIdx="1" presStyleCnt="3" custScaleX="11742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3B58231-BCB3-402E-9D5C-3753EB3A66A7}" type="pres">
      <dgm:prSet presAssocID="{A4C57448-466A-408A-96CB-66C0BE7E6DA1}" presName="negativeSpace" presStyleCnt="0"/>
      <dgm:spPr/>
    </dgm:pt>
    <dgm:pt modelId="{F296B4EF-EC84-49CE-A1B8-FC5D2E817E8D}" type="pres">
      <dgm:prSet presAssocID="{A4C57448-466A-408A-96CB-66C0BE7E6DA1}" presName="childText" presStyleLbl="conFgAcc1" presStyleIdx="1" presStyleCnt="3">
        <dgm:presLayoutVars>
          <dgm:bulletEnabled val="1"/>
        </dgm:presLayoutVars>
      </dgm:prSet>
      <dgm:spPr/>
    </dgm:pt>
    <dgm:pt modelId="{00BC46E0-F78B-4A62-88B9-92333FEE6E9C}" type="pres">
      <dgm:prSet presAssocID="{382B937B-8670-474B-9542-AE8654181EAC}" presName="spaceBetweenRectangles" presStyleCnt="0"/>
      <dgm:spPr/>
    </dgm:pt>
    <dgm:pt modelId="{88707C5B-52B9-4A59-AA19-5DE95A3078BD}" type="pres">
      <dgm:prSet presAssocID="{7C066E88-56EC-4C50-82E7-9934F69CAA51}" presName="parentLin" presStyleCnt="0"/>
      <dgm:spPr/>
    </dgm:pt>
    <dgm:pt modelId="{326FC09F-3E41-484A-8D25-8171CB4D6746}" type="pres">
      <dgm:prSet presAssocID="{7C066E88-56EC-4C50-82E7-9934F69CAA51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72C4E3CD-B369-4A28-8D80-7F34EC680FE1}" type="pres">
      <dgm:prSet presAssocID="{7C066E88-56EC-4C50-82E7-9934F69CAA51}" presName="parentText" presStyleLbl="node1" presStyleIdx="2" presStyleCnt="3" custScaleX="120271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3AEE198-69BC-416F-8954-DE65BA3713B2}" type="pres">
      <dgm:prSet presAssocID="{7C066E88-56EC-4C50-82E7-9934F69CAA51}" presName="negativeSpace" presStyleCnt="0"/>
      <dgm:spPr/>
    </dgm:pt>
    <dgm:pt modelId="{85EFAEFB-9FDA-4F18-9813-2FBACC74FB17}" type="pres">
      <dgm:prSet presAssocID="{7C066E88-56EC-4C50-82E7-9934F69CAA5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428C195-508D-4FFB-864A-0860B9EEB170}" type="presOf" srcId="{2E90ED8E-CD62-4481-BC1A-049835AF914B}" destId="{4C06F60A-DFDE-4339-8C35-F448DAB17D73}" srcOrd="1" destOrd="0" presId="urn:microsoft.com/office/officeart/2005/8/layout/list1"/>
    <dgm:cxn modelId="{AEC5C639-28AD-4CFC-9B73-6E2BAD6A7D2E}" type="presOf" srcId="{A4C57448-466A-408A-96CB-66C0BE7E6DA1}" destId="{EA86255B-55EF-47B6-8C2F-DBBBA5C5520C}" srcOrd="0" destOrd="0" presId="urn:microsoft.com/office/officeart/2005/8/layout/list1"/>
    <dgm:cxn modelId="{A69A4BDE-BF87-4C74-A831-EB8EF1AD94CE}" type="presOf" srcId="{2E90ED8E-CD62-4481-BC1A-049835AF914B}" destId="{CC3F304E-D73C-4484-8F37-A6F3CAB751F2}" srcOrd="0" destOrd="0" presId="urn:microsoft.com/office/officeart/2005/8/layout/list1"/>
    <dgm:cxn modelId="{A1240D5E-4E3F-4AA8-AFCA-C9969092BA38}" type="presOf" srcId="{7C066E88-56EC-4C50-82E7-9934F69CAA51}" destId="{72C4E3CD-B369-4A28-8D80-7F34EC680FE1}" srcOrd="1" destOrd="0" presId="urn:microsoft.com/office/officeart/2005/8/layout/list1"/>
    <dgm:cxn modelId="{5FFA654C-0A11-423D-8542-CC7F8986EE2E}" srcId="{05260210-52F1-48E7-81F9-205DBFB39D60}" destId="{A4C57448-466A-408A-96CB-66C0BE7E6DA1}" srcOrd="1" destOrd="0" parTransId="{A0A216CD-6736-4B35-91A2-CEAA6CE9279F}" sibTransId="{382B937B-8670-474B-9542-AE8654181EAC}"/>
    <dgm:cxn modelId="{BB618CC2-C6E6-41AE-BDDA-75D194812F99}" type="presOf" srcId="{05260210-52F1-48E7-81F9-205DBFB39D60}" destId="{B963FD23-220E-4DAC-863D-496724C8844C}" srcOrd="0" destOrd="0" presId="urn:microsoft.com/office/officeart/2005/8/layout/list1"/>
    <dgm:cxn modelId="{45523885-6A22-47CE-9720-24E152C922A8}" type="presOf" srcId="{A4C57448-466A-408A-96CB-66C0BE7E6DA1}" destId="{0DDAABA3-E431-4DF1-92E9-7ED0A5A5BBE7}" srcOrd="1" destOrd="0" presId="urn:microsoft.com/office/officeart/2005/8/layout/list1"/>
    <dgm:cxn modelId="{851AB962-AF5B-4ECB-80EF-828D2513D8F0}" type="presOf" srcId="{7C066E88-56EC-4C50-82E7-9934F69CAA51}" destId="{326FC09F-3E41-484A-8D25-8171CB4D6746}" srcOrd="0" destOrd="0" presId="urn:microsoft.com/office/officeart/2005/8/layout/list1"/>
    <dgm:cxn modelId="{83BD0C4D-DBD7-4A87-BAE9-41F13647EFC1}" srcId="{05260210-52F1-48E7-81F9-205DBFB39D60}" destId="{7C066E88-56EC-4C50-82E7-9934F69CAA51}" srcOrd="2" destOrd="0" parTransId="{0629A5D4-BF52-46FA-93DE-118AF9961C44}" sibTransId="{75138BA9-DAA5-4BAD-AA9D-3995E57DEDA6}"/>
    <dgm:cxn modelId="{5033CC6B-D025-4E84-A5C4-0B7C73AEE9E5}" srcId="{05260210-52F1-48E7-81F9-205DBFB39D60}" destId="{2E90ED8E-CD62-4481-BC1A-049835AF914B}" srcOrd="0" destOrd="0" parTransId="{64C79602-FA13-4A53-A18A-B7877BED7757}" sibTransId="{16F805A9-B078-4714-8EBD-7E046B1CBB6A}"/>
    <dgm:cxn modelId="{CBB0E5AC-314A-4E60-9686-1EA5D0248C1F}" type="presParOf" srcId="{B963FD23-220E-4DAC-863D-496724C8844C}" destId="{311798F4-3637-49CE-A086-0F3B18801FA4}" srcOrd="0" destOrd="0" presId="urn:microsoft.com/office/officeart/2005/8/layout/list1"/>
    <dgm:cxn modelId="{A1E72567-59C9-4D46-B64A-812B3CAE8CE3}" type="presParOf" srcId="{311798F4-3637-49CE-A086-0F3B18801FA4}" destId="{CC3F304E-D73C-4484-8F37-A6F3CAB751F2}" srcOrd="0" destOrd="0" presId="urn:microsoft.com/office/officeart/2005/8/layout/list1"/>
    <dgm:cxn modelId="{B491FAD1-5453-4D28-83D5-5797C9E2DA2B}" type="presParOf" srcId="{311798F4-3637-49CE-A086-0F3B18801FA4}" destId="{4C06F60A-DFDE-4339-8C35-F448DAB17D73}" srcOrd="1" destOrd="0" presId="urn:microsoft.com/office/officeart/2005/8/layout/list1"/>
    <dgm:cxn modelId="{B4E8A1FB-1F71-4368-A29C-BBF52BC7A232}" type="presParOf" srcId="{B963FD23-220E-4DAC-863D-496724C8844C}" destId="{F9FEEE86-2CC0-474D-B54A-5A213B604A82}" srcOrd="1" destOrd="0" presId="urn:microsoft.com/office/officeart/2005/8/layout/list1"/>
    <dgm:cxn modelId="{627DBF4D-4B6D-4310-B1FF-1381F82C2675}" type="presParOf" srcId="{B963FD23-220E-4DAC-863D-496724C8844C}" destId="{4E1A9AF8-3F3F-4B5F-AC6E-3FB0B3F40951}" srcOrd="2" destOrd="0" presId="urn:microsoft.com/office/officeart/2005/8/layout/list1"/>
    <dgm:cxn modelId="{6724106D-7D6B-41CC-A945-9293CC12C724}" type="presParOf" srcId="{B963FD23-220E-4DAC-863D-496724C8844C}" destId="{65E7F569-4911-4FE5-83AA-5E534F401446}" srcOrd="3" destOrd="0" presId="urn:microsoft.com/office/officeart/2005/8/layout/list1"/>
    <dgm:cxn modelId="{2E94749C-8319-42F7-866A-2FF56B46C9EB}" type="presParOf" srcId="{B963FD23-220E-4DAC-863D-496724C8844C}" destId="{BD7AAD5D-EE53-4D46-9180-C13EC911E420}" srcOrd="4" destOrd="0" presId="urn:microsoft.com/office/officeart/2005/8/layout/list1"/>
    <dgm:cxn modelId="{CAF304C1-3BA7-41A6-B98F-782D0543D9D1}" type="presParOf" srcId="{BD7AAD5D-EE53-4D46-9180-C13EC911E420}" destId="{EA86255B-55EF-47B6-8C2F-DBBBA5C5520C}" srcOrd="0" destOrd="0" presId="urn:microsoft.com/office/officeart/2005/8/layout/list1"/>
    <dgm:cxn modelId="{E4E8473C-789D-4A29-B98C-9D36496CC1CA}" type="presParOf" srcId="{BD7AAD5D-EE53-4D46-9180-C13EC911E420}" destId="{0DDAABA3-E431-4DF1-92E9-7ED0A5A5BBE7}" srcOrd="1" destOrd="0" presId="urn:microsoft.com/office/officeart/2005/8/layout/list1"/>
    <dgm:cxn modelId="{19CF45B2-842D-481B-9C19-261D9658A32C}" type="presParOf" srcId="{B963FD23-220E-4DAC-863D-496724C8844C}" destId="{B3B58231-BCB3-402E-9D5C-3753EB3A66A7}" srcOrd="5" destOrd="0" presId="urn:microsoft.com/office/officeart/2005/8/layout/list1"/>
    <dgm:cxn modelId="{E2E8947A-DF22-462F-AA18-5016534E9E98}" type="presParOf" srcId="{B963FD23-220E-4DAC-863D-496724C8844C}" destId="{F296B4EF-EC84-49CE-A1B8-FC5D2E817E8D}" srcOrd="6" destOrd="0" presId="urn:microsoft.com/office/officeart/2005/8/layout/list1"/>
    <dgm:cxn modelId="{8442B74D-043B-4C44-BAB0-0B58DEBEC02B}" type="presParOf" srcId="{B963FD23-220E-4DAC-863D-496724C8844C}" destId="{00BC46E0-F78B-4A62-88B9-92333FEE6E9C}" srcOrd="7" destOrd="0" presId="urn:microsoft.com/office/officeart/2005/8/layout/list1"/>
    <dgm:cxn modelId="{6341528F-BED8-405C-B197-4AAC7BCD590B}" type="presParOf" srcId="{B963FD23-220E-4DAC-863D-496724C8844C}" destId="{88707C5B-52B9-4A59-AA19-5DE95A3078BD}" srcOrd="8" destOrd="0" presId="urn:microsoft.com/office/officeart/2005/8/layout/list1"/>
    <dgm:cxn modelId="{44235F17-40E6-4214-A0A3-59DD5B826070}" type="presParOf" srcId="{88707C5B-52B9-4A59-AA19-5DE95A3078BD}" destId="{326FC09F-3E41-484A-8D25-8171CB4D6746}" srcOrd="0" destOrd="0" presId="urn:microsoft.com/office/officeart/2005/8/layout/list1"/>
    <dgm:cxn modelId="{67E5EAB7-51A1-4BBD-B2D1-06EE4D1A3F02}" type="presParOf" srcId="{88707C5B-52B9-4A59-AA19-5DE95A3078BD}" destId="{72C4E3CD-B369-4A28-8D80-7F34EC680FE1}" srcOrd="1" destOrd="0" presId="urn:microsoft.com/office/officeart/2005/8/layout/list1"/>
    <dgm:cxn modelId="{13E33FE7-AB4E-4CAD-8F01-338511B2953C}" type="presParOf" srcId="{B963FD23-220E-4DAC-863D-496724C8844C}" destId="{A3AEE198-69BC-416F-8954-DE65BA3713B2}" srcOrd="9" destOrd="0" presId="urn:microsoft.com/office/officeart/2005/8/layout/list1"/>
    <dgm:cxn modelId="{0C12F782-C4AB-4211-8AC2-F66ED5643A23}" type="presParOf" srcId="{B963FD23-220E-4DAC-863D-496724C8844C}" destId="{85EFAEFB-9FDA-4F18-9813-2FBACC74FB1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8AF2BF-1450-4AE9-BCAF-FBE52B106CC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8D8CFDB4-D058-403C-9E5C-A512110B1D5B}">
      <dgm:prSet phldrT="[Texto]" custT="1"/>
      <dgm:spPr/>
      <dgm:t>
        <a:bodyPr/>
        <a:lstStyle/>
        <a:p>
          <a:r>
            <a:rPr lang="es-AR" sz="1600" b="1" dirty="0" smtClean="0"/>
            <a:t>DESNATURALIZACIÓN</a:t>
          </a:r>
          <a:endParaRPr lang="es-AR" sz="1600" b="1" dirty="0"/>
        </a:p>
      </dgm:t>
    </dgm:pt>
    <dgm:pt modelId="{43773EEC-E210-4F9C-8009-3E338ECFBE4D}" type="parTrans" cxnId="{8983D86F-7C65-412F-820F-5FBF652A394C}">
      <dgm:prSet/>
      <dgm:spPr/>
      <dgm:t>
        <a:bodyPr/>
        <a:lstStyle/>
        <a:p>
          <a:endParaRPr lang="es-AR"/>
        </a:p>
      </dgm:t>
    </dgm:pt>
    <dgm:pt modelId="{FE9D58C5-0B5B-402D-A378-9DCD377CBA83}" type="sibTrans" cxnId="{8983D86F-7C65-412F-820F-5FBF652A394C}">
      <dgm:prSet/>
      <dgm:spPr/>
      <dgm:t>
        <a:bodyPr/>
        <a:lstStyle/>
        <a:p>
          <a:endParaRPr lang="es-AR"/>
        </a:p>
      </dgm:t>
    </dgm:pt>
    <dgm:pt modelId="{27EA4931-6233-458B-9CBB-35A04F53ABB8}">
      <dgm:prSet phldrT="[Texto]" custT="1"/>
      <dgm:spPr/>
      <dgm:t>
        <a:bodyPr/>
        <a:lstStyle/>
        <a:p>
          <a:pPr algn="ctr"/>
          <a:r>
            <a:rPr lang="es-AR" sz="1600" b="1" dirty="0" smtClean="0"/>
            <a:t>ANÁLISIS</a:t>
          </a:r>
          <a:endParaRPr lang="es-AR" sz="1600" b="1" dirty="0"/>
        </a:p>
      </dgm:t>
    </dgm:pt>
    <dgm:pt modelId="{283BA4E6-C299-4D04-ACFF-E8573EE0C67A}" type="parTrans" cxnId="{50A20FA2-9752-4B00-99CD-4F9668AC243E}">
      <dgm:prSet/>
      <dgm:spPr/>
      <dgm:t>
        <a:bodyPr/>
        <a:lstStyle/>
        <a:p>
          <a:endParaRPr lang="es-AR"/>
        </a:p>
      </dgm:t>
    </dgm:pt>
    <dgm:pt modelId="{BFA0B5EA-1A11-4632-AE29-3E7F09A42318}" type="sibTrans" cxnId="{50A20FA2-9752-4B00-99CD-4F9668AC243E}">
      <dgm:prSet/>
      <dgm:spPr/>
      <dgm:t>
        <a:bodyPr/>
        <a:lstStyle/>
        <a:p>
          <a:endParaRPr lang="es-AR"/>
        </a:p>
      </dgm:t>
    </dgm:pt>
    <dgm:pt modelId="{7C5D1BB1-F321-44F7-8665-8094BDA42594}">
      <dgm:prSet phldrT="[Texto]" custT="1"/>
      <dgm:spPr/>
      <dgm:t>
        <a:bodyPr/>
        <a:lstStyle/>
        <a:p>
          <a:pPr algn="ctr"/>
          <a:r>
            <a:rPr lang="es-AR" sz="1600" dirty="0" smtClean="0"/>
            <a:t>      </a:t>
          </a:r>
          <a:r>
            <a:rPr lang="es-AR" sz="1600" b="1" dirty="0" smtClean="0"/>
            <a:t>EXPLICACIÓN </a:t>
          </a:r>
          <a:r>
            <a:rPr lang="es-AR" sz="1600" b="1" dirty="0" err="1" smtClean="0"/>
            <a:t>MULTICAUSAL</a:t>
          </a:r>
          <a:endParaRPr lang="es-AR" sz="1600" b="1" dirty="0"/>
        </a:p>
      </dgm:t>
    </dgm:pt>
    <dgm:pt modelId="{07FACD12-CDDE-4110-99EC-BFC99CA7458B}" type="parTrans" cxnId="{E2C6A59F-6280-437E-B9BC-A6F4567816CF}">
      <dgm:prSet/>
      <dgm:spPr/>
      <dgm:t>
        <a:bodyPr/>
        <a:lstStyle/>
        <a:p>
          <a:endParaRPr lang="es-AR"/>
        </a:p>
      </dgm:t>
    </dgm:pt>
    <dgm:pt modelId="{3A3FE78E-E0C3-44A4-BFA1-BDBBBEDACCD9}" type="sibTrans" cxnId="{E2C6A59F-6280-437E-B9BC-A6F4567816CF}">
      <dgm:prSet/>
      <dgm:spPr/>
      <dgm:t>
        <a:bodyPr/>
        <a:lstStyle/>
        <a:p>
          <a:endParaRPr lang="es-AR"/>
        </a:p>
      </dgm:t>
    </dgm:pt>
    <dgm:pt modelId="{7F22F640-37AC-444A-8503-A5A8FD6857BD}">
      <dgm:prSet phldrT="[Texto]" custT="1"/>
      <dgm:spPr/>
      <dgm:t>
        <a:bodyPr/>
        <a:lstStyle/>
        <a:p>
          <a:r>
            <a:rPr lang="es-AR" sz="1600" b="1" dirty="0" smtClean="0"/>
            <a:t>PROBLEMATIZACIÓN</a:t>
          </a:r>
          <a:endParaRPr lang="es-AR" sz="1600" b="1" dirty="0"/>
        </a:p>
      </dgm:t>
    </dgm:pt>
    <dgm:pt modelId="{D8274C75-8560-4179-935D-43F1A6F62BC0}" type="parTrans" cxnId="{F6011E80-F9AA-45A2-A3C5-89C20FA62F3A}">
      <dgm:prSet/>
      <dgm:spPr/>
      <dgm:t>
        <a:bodyPr/>
        <a:lstStyle/>
        <a:p>
          <a:endParaRPr lang="es-AR"/>
        </a:p>
      </dgm:t>
    </dgm:pt>
    <dgm:pt modelId="{1F288B2B-A6F8-444E-8C46-667BF33074EC}" type="sibTrans" cxnId="{F6011E80-F9AA-45A2-A3C5-89C20FA62F3A}">
      <dgm:prSet/>
      <dgm:spPr/>
      <dgm:t>
        <a:bodyPr/>
        <a:lstStyle/>
        <a:p>
          <a:endParaRPr lang="es-AR"/>
        </a:p>
      </dgm:t>
    </dgm:pt>
    <dgm:pt modelId="{FF0CD77B-691C-481F-BA11-0BE216AEAD45}">
      <dgm:prSet phldrT="[Texto]" custT="1"/>
      <dgm:spPr/>
      <dgm:t>
        <a:bodyPr/>
        <a:lstStyle/>
        <a:p>
          <a:pPr algn="ctr"/>
          <a:r>
            <a:rPr lang="es-AR" sz="1600" dirty="0" smtClean="0"/>
            <a:t>   </a:t>
          </a:r>
          <a:r>
            <a:rPr lang="es-AR" sz="1600" b="1" dirty="0" err="1" smtClean="0"/>
            <a:t>COMPLEJIZACIÓN</a:t>
          </a:r>
          <a:endParaRPr lang="es-AR" sz="1600" b="1" dirty="0"/>
        </a:p>
      </dgm:t>
    </dgm:pt>
    <dgm:pt modelId="{25D3E0E0-6DD4-4372-BE29-881314EDBB29}" type="sibTrans" cxnId="{F88E9D3D-A8A3-45FE-9EB0-C4DA35D952C4}">
      <dgm:prSet/>
      <dgm:spPr/>
      <dgm:t>
        <a:bodyPr/>
        <a:lstStyle/>
        <a:p>
          <a:endParaRPr lang="es-AR"/>
        </a:p>
      </dgm:t>
    </dgm:pt>
    <dgm:pt modelId="{599FA5FB-6176-4A28-8D7C-4AAA849127E3}" type="parTrans" cxnId="{F88E9D3D-A8A3-45FE-9EB0-C4DA35D952C4}">
      <dgm:prSet/>
      <dgm:spPr/>
      <dgm:t>
        <a:bodyPr/>
        <a:lstStyle/>
        <a:p>
          <a:endParaRPr lang="es-AR"/>
        </a:p>
      </dgm:t>
    </dgm:pt>
    <dgm:pt modelId="{E78A5CD6-E1A9-42CB-9582-380F45B68709}">
      <dgm:prSet/>
      <dgm:spPr/>
      <dgm:t>
        <a:bodyPr/>
        <a:lstStyle/>
        <a:p>
          <a:endParaRPr lang="es-AR"/>
        </a:p>
      </dgm:t>
    </dgm:pt>
    <dgm:pt modelId="{4D193FAC-3702-4775-AD50-BE2BF7BFBC04}" type="parTrans" cxnId="{6908C32C-A5B5-4951-BA14-9073EB03007E}">
      <dgm:prSet/>
      <dgm:spPr/>
      <dgm:t>
        <a:bodyPr/>
        <a:lstStyle/>
        <a:p>
          <a:endParaRPr lang="es-AR"/>
        </a:p>
      </dgm:t>
    </dgm:pt>
    <dgm:pt modelId="{D46758A4-9187-41E6-9FD3-06221C87CEC8}" type="sibTrans" cxnId="{6908C32C-A5B5-4951-BA14-9073EB03007E}">
      <dgm:prSet/>
      <dgm:spPr/>
      <dgm:t>
        <a:bodyPr/>
        <a:lstStyle/>
        <a:p>
          <a:endParaRPr lang="es-AR"/>
        </a:p>
      </dgm:t>
    </dgm:pt>
    <dgm:pt modelId="{BDB51F47-0DB9-4997-AD09-06554808E767}" type="pres">
      <dgm:prSet presAssocID="{D48AF2BF-1450-4AE9-BCAF-FBE52B106CC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D1D780A8-4E77-4C0F-806D-D3430E6A5801}" type="pres">
      <dgm:prSet presAssocID="{D48AF2BF-1450-4AE9-BCAF-FBE52B106CC1}" presName="arrow" presStyleLbl="bgShp" presStyleIdx="0" presStyleCnt="1" custAng="4001548" custScaleX="78387" custScaleY="110635" custLinFactNeighborX="450" custLinFactNeighborY="-3888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s-AR"/>
        </a:p>
      </dgm:t>
    </dgm:pt>
    <dgm:pt modelId="{8938D239-D57F-4234-9DA0-7C0A92219DF8}" type="pres">
      <dgm:prSet presAssocID="{D48AF2BF-1450-4AE9-BCAF-FBE52B106CC1}" presName="arrowDiagram5" presStyleCnt="0"/>
      <dgm:spPr/>
    </dgm:pt>
    <dgm:pt modelId="{3A64DA08-9030-4C04-B979-EC538ACDCAD1}" type="pres">
      <dgm:prSet presAssocID="{8D8CFDB4-D058-403C-9E5C-A512110B1D5B}" presName="bullet5a" presStyleLbl="node1" presStyleIdx="0" presStyleCnt="5" custLinFactX="200000" custLinFactY="-800000" custLinFactNeighborX="227617" custLinFactNeighborY="-838137"/>
      <dgm:spPr/>
    </dgm:pt>
    <dgm:pt modelId="{BFACE8DA-931C-422A-AA09-6941B65FC430}" type="pres">
      <dgm:prSet presAssocID="{8D8CFDB4-D058-403C-9E5C-A512110B1D5B}" presName="textBox5a" presStyleLbl="revTx" presStyleIdx="0" presStyleCnt="5" custScaleX="264515" custScaleY="31016" custLinFactX="40534" custLinFactY="-114723" custLinFactNeighborX="100000" custLinFactNeighborY="-2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45516D0-5BC1-46EF-9F8C-3E2ED199C5A8}" type="pres">
      <dgm:prSet presAssocID="{27EA4931-6233-458B-9CBB-35A04F53ABB8}" presName="bullet5b" presStyleLbl="node1" presStyleIdx="1" presStyleCnt="5" custLinFactX="100000" custLinFactY="-300000" custLinFactNeighborX="171282" custLinFactNeighborY="-359408"/>
      <dgm:spPr/>
    </dgm:pt>
    <dgm:pt modelId="{A8332A8C-FD54-4B77-AD2B-2C7D5DE6B770}" type="pres">
      <dgm:prSet presAssocID="{27EA4931-6233-458B-9CBB-35A04F53ABB8}" presName="textBox5b" presStyleLbl="revTx" presStyleIdx="1" presStyleCnt="5" custAng="10800000" custFlipVert="1" custScaleX="222472" custScaleY="33741" custLinFactX="37911" custLinFactY="-9103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1E6DCBF-8B3F-4C90-A7ED-FCE55676F0B9}" type="pres">
      <dgm:prSet presAssocID="{7C5D1BB1-F321-44F7-8665-8094BDA42594}" presName="bullet5c" presStyleLbl="node1" presStyleIdx="2" presStyleCnt="5" custLinFactX="17747" custLinFactY="-76810" custLinFactNeighborX="100000" custLinFactNeighborY="-100000"/>
      <dgm:spPr/>
    </dgm:pt>
    <dgm:pt modelId="{06EE1D31-835B-4A23-9CE8-360D45D0B841}" type="pres">
      <dgm:prSet presAssocID="{7C5D1BB1-F321-44F7-8665-8094BDA42594}" presName="textBox5c" presStyleLbl="revTx" presStyleIdx="2" presStyleCnt="5" custAng="10800000" custFlipVert="1" custScaleX="284899" custScaleY="45771" custLinFactX="41472" custLinFactNeighborX="100000" custLinFactNeighborY="-3641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D9B0283-F67B-4D29-810F-4F91BE861F30}" type="pres">
      <dgm:prSet presAssocID="{FF0CD77B-691C-481F-BA11-0BE216AEAD45}" presName="bullet5d" presStyleLbl="node1" presStyleIdx="3" presStyleCnt="5" custLinFactY="6164" custLinFactNeighborX="-47243" custLinFactNeighborY="100000"/>
      <dgm:spPr/>
    </dgm:pt>
    <dgm:pt modelId="{9D888595-5711-4FF5-96BD-D123A4C78433}" type="pres">
      <dgm:prSet presAssocID="{FF0CD77B-691C-481F-BA11-0BE216AEAD45}" presName="textBox5d" presStyleLbl="revTx" presStyleIdx="3" presStyleCnt="5" custScaleX="196869" custScaleY="18265" custLinFactNeighborX="54753" custLinFactNeighborY="-526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32068F5-D84F-4B84-B9DE-2EF8C968BD40}" type="pres">
      <dgm:prSet presAssocID="{7F22F640-37AC-444A-8503-A5A8FD6857BD}" presName="bullet5e" presStyleLbl="node1" presStyleIdx="4" presStyleCnt="5" custScaleX="96444" custLinFactX="-48650" custLinFactY="103014" custLinFactNeighborX="-100000" custLinFactNeighborY="200000"/>
      <dgm:spPr/>
      <dgm:t>
        <a:bodyPr/>
        <a:lstStyle/>
        <a:p>
          <a:endParaRPr lang="es-AR"/>
        </a:p>
      </dgm:t>
    </dgm:pt>
    <dgm:pt modelId="{299AB3D1-E85F-4382-86BD-686B45A12BD6}" type="pres">
      <dgm:prSet presAssocID="{7F22F640-37AC-444A-8503-A5A8FD6857BD}" presName="textBox5e" presStyleLbl="revTx" presStyleIdx="4" presStyleCnt="5" custAng="10800000" custFlipVert="1" custScaleX="185434" custScaleY="13043" custLinFactX="-88147" custLinFactNeighborX="-100000" custLinFactNeighborY="-5670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908C32C-A5B5-4951-BA14-9073EB03007E}" srcId="{D48AF2BF-1450-4AE9-BCAF-FBE52B106CC1}" destId="{E78A5CD6-E1A9-42CB-9582-380F45B68709}" srcOrd="5" destOrd="0" parTransId="{4D193FAC-3702-4775-AD50-BE2BF7BFBC04}" sibTransId="{D46758A4-9187-41E6-9FD3-06221C87CEC8}"/>
    <dgm:cxn modelId="{E2C6A59F-6280-437E-B9BC-A6F4567816CF}" srcId="{D48AF2BF-1450-4AE9-BCAF-FBE52B106CC1}" destId="{7C5D1BB1-F321-44F7-8665-8094BDA42594}" srcOrd="2" destOrd="0" parTransId="{07FACD12-CDDE-4110-99EC-BFC99CA7458B}" sibTransId="{3A3FE78E-E0C3-44A4-BFA1-BDBBBEDACCD9}"/>
    <dgm:cxn modelId="{82844733-998E-438B-9679-5887F48C40C0}" type="presOf" srcId="{7F22F640-37AC-444A-8503-A5A8FD6857BD}" destId="{299AB3D1-E85F-4382-86BD-686B45A12BD6}" srcOrd="0" destOrd="0" presId="urn:microsoft.com/office/officeart/2005/8/layout/arrow2"/>
    <dgm:cxn modelId="{0BBE23FA-AA4B-4D17-A073-E0D2C1CF4E59}" type="presOf" srcId="{27EA4931-6233-458B-9CBB-35A04F53ABB8}" destId="{A8332A8C-FD54-4B77-AD2B-2C7D5DE6B770}" srcOrd="0" destOrd="0" presId="urn:microsoft.com/office/officeart/2005/8/layout/arrow2"/>
    <dgm:cxn modelId="{8983D86F-7C65-412F-820F-5FBF652A394C}" srcId="{D48AF2BF-1450-4AE9-BCAF-FBE52B106CC1}" destId="{8D8CFDB4-D058-403C-9E5C-A512110B1D5B}" srcOrd="0" destOrd="0" parTransId="{43773EEC-E210-4F9C-8009-3E338ECFBE4D}" sibTransId="{FE9D58C5-0B5B-402D-A378-9DCD377CBA83}"/>
    <dgm:cxn modelId="{16EE2B4D-958A-4149-8762-30D557EDB121}" type="presOf" srcId="{D48AF2BF-1450-4AE9-BCAF-FBE52B106CC1}" destId="{BDB51F47-0DB9-4997-AD09-06554808E767}" srcOrd="0" destOrd="0" presId="urn:microsoft.com/office/officeart/2005/8/layout/arrow2"/>
    <dgm:cxn modelId="{5BE0E216-7F95-4FAE-B42C-463AE291023F}" type="presOf" srcId="{8D8CFDB4-D058-403C-9E5C-A512110B1D5B}" destId="{BFACE8DA-931C-422A-AA09-6941B65FC430}" srcOrd="0" destOrd="0" presId="urn:microsoft.com/office/officeart/2005/8/layout/arrow2"/>
    <dgm:cxn modelId="{7EBE12E8-FCA9-422D-926E-CFBD75291486}" type="presOf" srcId="{FF0CD77B-691C-481F-BA11-0BE216AEAD45}" destId="{9D888595-5711-4FF5-96BD-D123A4C78433}" srcOrd="0" destOrd="0" presId="urn:microsoft.com/office/officeart/2005/8/layout/arrow2"/>
    <dgm:cxn modelId="{784F7D1D-2B68-4DF2-9150-18AFF87882B1}" type="presOf" srcId="{7C5D1BB1-F321-44F7-8665-8094BDA42594}" destId="{06EE1D31-835B-4A23-9CE8-360D45D0B841}" srcOrd="0" destOrd="0" presId="urn:microsoft.com/office/officeart/2005/8/layout/arrow2"/>
    <dgm:cxn modelId="{F6011E80-F9AA-45A2-A3C5-89C20FA62F3A}" srcId="{D48AF2BF-1450-4AE9-BCAF-FBE52B106CC1}" destId="{7F22F640-37AC-444A-8503-A5A8FD6857BD}" srcOrd="4" destOrd="0" parTransId="{D8274C75-8560-4179-935D-43F1A6F62BC0}" sibTransId="{1F288B2B-A6F8-444E-8C46-667BF33074EC}"/>
    <dgm:cxn modelId="{F88E9D3D-A8A3-45FE-9EB0-C4DA35D952C4}" srcId="{D48AF2BF-1450-4AE9-BCAF-FBE52B106CC1}" destId="{FF0CD77B-691C-481F-BA11-0BE216AEAD45}" srcOrd="3" destOrd="0" parTransId="{599FA5FB-6176-4A28-8D7C-4AAA849127E3}" sibTransId="{25D3E0E0-6DD4-4372-BE29-881314EDBB29}"/>
    <dgm:cxn modelId="{50A20FA2-9752-4B00-99CD-4F9668AC243E}" srcId="{D48AF2BF-1450-4AE9-BCAF-FBE52B106CC1}" destId="{27EA4931-6233-458B-9CBB-35A04F53ABB8}" srcOrd="1" destOrd="0" parTransId="{283BA4E6-C299-4D04-ACFF-E8573EE0C67A}" sibTransId="{BFA0B5EA-1A11-4632-AE29-3E7F09A42318}"/>
    <dgm:cxn modelId="{6E92152F-54FA-43DD-A0BA-2264220F090C}" type="presParOf" srcId="{BDB51F47-0DB9-4997-AD09-06554808E767}" destId="{D1D780A8-4E77-4C0F-806D-D3430E6A5801}" srcOrd="0" destOrd="0" presId="urn:microsoft.com/office/officeart/2005/8/layout/arrow2"/>
    <dgm:cxn modelId="{79620D84-7A1B-4560-81CC-35C52F20F956}" type="presParOf" srcId="{BDB51F47-0DB9-4997-AD09-06554808E767}" destId="{8938D239-D57F-4234-9DA0-7C0A92219DF8}" srcOrd="1" destOrd="0" presId="urn:microsoft.com/office/officeart/2005/8/layout/arrow2"/>
    <dgm:cxn modelId="{836DB555-6161-4ED9-99C7-6A1F33FB6F85}" type="presParOf" srcId="{8938D239-D57F-4234-9DA0-7C0A92219DF8}" destId="{3A64DA08-9030-4C04-B979-EC538ACDCAD1}" srcOrd="0" destOrd="0" presId="urn:microsoft.com/office/officeart/2005/8/layout/arrow2"/>
    <dgm:cxn modelId="{A58CE649-E838-4FA7-A6C6-AC468FD7A229}" type="presParOf" srcId="{8938D239-D57F-4234-9DA0-7C0A92219DF8}" destId="{BFACE8DA-931C-422A-AA09-6941B65FC430}" srcOrd="1" destOrd="0" presId="urn:microsoft.com/office/officeart/2005/8/layout/arrow2"/>
    <dgm:cxn modelId="{A5531C0D-1A50-42B8-8545-14934499BF02}" type="presParOf" srcId="{8938D239-D57F-4234-9DA0-7C0A92219DF8}" destId="{C45516D0-5BC1-46EF-9F8C-3E2ED199C5A8}" srcOrd="2" destOrd="0" presId="urn:microsoft.com/office/officeart/2005/8/layout/arrow2"/>
    <dgm:cxn modelId="{097DEAC8-F345-45CD-B91E-C4E9E3235815}" type="presParOf" srcId="{8938D239-D57F-4234-9DA0-7C0A92219DF8}" destId="{A8332A8C-FD54-4B77-AD2B-2C7D5DE6B770}" srcOrd="3" destOrd="0" presId="urn:microsoft.com/office/officeart/2005/8/layout/arrow2"/>
    <dgm:cxn modelId="{F9DA7D2D-0164-4D35-93AA-652C7A75AD43}" type="presParOf" srcId="{8938D239-D57F-4234-9DA0-7C0A92219DF8}" destId="{21E6DCBF-8B3F-4C90-A7ED-FCE55676F0B9}" srcOrd="4" destOrd="0" presId="urn:microsoft.com/office/officeart/2005/8/layout/arrow2"/>
    <dgm:cxn modelId="{A64369F9-0871-4C93-990C-478C41689A63}" type="presParOf" srcId="{8938D239-D57F-4234-9DA0-7C0A92219DF8}" destId="{06EE1D31-835B-4A23-9CE8-360D45D0B841}" srcOrd="5" destOrd="0" presId="urn:microsoft.com/office/officeart/2005/8/layout/arrow2"/>
    <dgm:cxn modelId="{84FF44BE-ADBB-4FEE-B8DF-414B922EA073}" type="presParOf" srcId="{8938D239-D57F-4234-9DA0-7C0A92219DF8}" destId="{CD9B0283-F67B-4D29-810F-4F91BE861F30}" srcOrd="6" destOrd="0" presId="urn:microsoft.com/office/officeart/2005/8/layout/arrow2"/>
    <dgm:cxn modelId="{B8B924E1-40CF-4F6B-91D3-13F1F4758039}" type="presParOf" srcId="{8938D239-D57F-4234-9DA0-7C0A92219DF8}" destId="{9D888595-5711-4FF5-96BD-D123A4C78433}" srcOrd="7" destOrd="0" presId="urn:microsoft.com/office/officeart/2005/8/layout/arrow2"/>
    <dgm:cxn modelId="{CE483AEA-E021-47B4-AADC-5AD92B066877}" type="presParOf" srcId="{8938D239-D57F-4234-9DA0-7C0A92219DF8}" destId="{232068F5-D84F-4B84-B9DE-2EF8C968BD40}" srcOrd="8" destOrd="0" presId="urn:microsoft.com/office/officeart/2005/8/layout/arrow2"/>
    <dgm:cxn modelId="{2A93C899-5B87-4871-A999-366B4B6EC750}" type="presParOf" srcId="{8938D239-D57F-4234-9DA0-7C0A92219DF8}" destId="{299AB3D1-E85F-4382-86BD-686B45A12BD6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723354-8D77-4263-9BAA-D13753085A9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5642DE1A-D240-4218-83CB-5B43EAFB5B3C}">
      <dgm:prSet phldrT="[Texto]" custT="1"/>
      <dgm:spPr/>
      <dgm:t>
        <a:bodyPr/>
        <a:lstStyle/>
        <a:p>
          <a:pPr algn="ctr"/>
          <a:r>
            <a:rPr lang="es-AR" sz="2000" dirty="0" smtClean="0">
              <a:solidFill>
                <a:schemeClr val="tx1"/>
              </a:solidFill>
            </a:rPr>
            <a:t>Identificación</a:t>
          </a:r>
          <a:endParaRPr lang="es-AR" sz="2000" dirty="0">
            <a:solidFill>
              <a:schemeClr val="tx1"/>
            </a:solidFill>
          </a:endParaRPr>
        </a:p>
      </dgm:t>
    </dgm:pt>
    <dgm:pt modelId="{69F082D6-35E2-4B42-BA8A-462C685928E2}" type="parTrans" cxnId="{9E70CC40-2BEF-4617-A4A6-4F1BCAA50E03}">
      <dgm:prSet/>
      <dgm:spPr/>
      <dgm:t>
        <a:bodyPr/>
        <a:lstStyle/>
        <a:p>
          <a:endParaRPr lang="es-AR"/>
        </a:p>
      </dgm:t>
    </dgm:pt>
    <dgm:pt modelId="{2BB2ADF2-8279-4D90-8ABE-5240F5707412}" type="sibTrans" cxnId="{9E70CC40-2BEF-4617-A4A6-4F1BCAA50E03}">
      <dgm:prSet/>
      <dgm:spPr/>
      <dgm:t>
        <a:bodyPr/>
        <a:lstStyle/>
        <a:p>
          <a:endParaRPr lang="es-AR"/>
        </a:p>
      </dgm:t>
    </dgm:pt>
    <dgm:pt modelId="{371953E1-1266-4E3C-9048-ECB0C95F4BAC}">
      <dgm:prSet phldrT="[Texto]" custT="1"/>
      <dgm:spPr/>
      <dgm:t>
        <a:bodyPr/>
        <a:lstStyle/>
        <a:p>
          <a:pPr algn="ctr"/>
          <a:r>
            <a:rPr lang="es-AR" sz="2000" dirty="0" err="1" smtClean="0">
              <a:solidFill>
                <a:schemeClr val="tx1"/>
              </a:solidFill>
            </a:rPr>
            <a:t>Resignificación</a:t>
          </a:r>
          <a:endParaRPr lang="es-AR" sz="2000" dirty="0">
            <a:solidFill>
              <a:schemeClr val="tx1"/>
            </a:solidFill>
          </a:endParaRPr>
        </a:p>
      </dgm:t>
    </dgm:pt>
    <dgm:pt modelId="{DDCF9E82-62EF-4718-B9F8-81369847A147}" type="parTrans" cxnId="{A3A8F273-ED6D-4B96-8279-98D3A7A3DD07}">
      <dgm:prSet/>
      <dgm:spPr/>
      <dgm:t>
        <a:bodyPr/>
        <a:lstStyle/>
        <a:p>
          <a:endParaRPr lang="es-AR"/>
        </a:p>
      </dgm:t>
    </dgm:pt>
    <dgm:pt modelId="{FBC37608-2CC3-442E-9481-58F98CABDD35}" type="sibTrans" cxnId="{A3A8F273-ED6D-4B96-8279-98D3A7A3DD07}">
      <dgm:prSet/>
      <dgm:spPr/>
      <dgm:t>
        <a:bodyPr/>
        <a:lstStyle/>
        <a:p>
          <a:endParaRPr lang="es-AR"/>
        </a:p>
      </dgm:t>
    </dgm:pt>
    <dgm:pt modelId="{96FBC5F2-CD29-4A74-AC32-F455F95AA3F9}">
      <dgm:prSet phldrT="[Texto]" custT="1"/>
      <dgm:spPr/>
      <dgm:t>
        <a:bodyPr/>
        <a:lstStyle/>
        <a:p>
          <a:pPr algn="ctr"/>
          <a:r>
            <a:rPr lang="es-AR" sz="2000" dirty="0" smtClean="0">
              <a:solidFill>
                <a:schemeClr val="tx1"/>
              </a:solidFill>
            </a:rPr>
            <a:t>Contextualización</a:t>
          </a:r>
          <a:endParaRPr lang="es-AR" sz="2000" dirty="0">
            <a:solidFill>
              <a:schemeClr val="tx1"/>
            </a:solidFill>
          </a:endParaRPr>
        </a:p>
      </dgm:t>
    </dgm:pt>
    <dgm:pt modelId="{F1EC0069-0EA0-41D8-AAD8-9B50052F1E21}" type="parTrans" cxnId="{F3A2DE0F-73D7-4961-8117-F75A5CE817EB}">
      <dgm:prSet/>
      <dgm:spPr/>
      <dgm:t>
        <a:bodyPr/>
        <a:lstStyle/>
        <a:p>
          <a:endParaRPr lang="es-AR"/>
        </a:p>
      </dgm:t>
    </dgm:pt>
    <dgm:pt modelId="{0011BD5C-3DCE-41BF-BF02-5C80B40C9B3B}" type="sibTrans" cxnId="{F3A2DE0F-73D7-4961-8117-F75A5CE817EB}">
      <dgm:prSet/>
      <dgm:spPr/>
      <dgm:t>
        <a:bodyPr/>
        <a:lstStyle/>
        <a:p>
          <a:endParaRPr lang="es-AR"/>
        </a:p>
      </dgm:t>
    </dgm:pt>
    <dgm:pt modelId="{F1297905-72B4-42AE-9748-906C1FE1ECFE}" type="pres">
      <dgm:prSet presAssocID="{F3723354-8D77-4263-9BAA-D13753085A9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7A96295-5CCE-42E5-8C0D-267723A92976}" type="pres">
      <dgm:prSet presAssocID="{5642DE1A-D240-4218-83CB-5B43EAFB5B3C}" presName="parentLin" presStyleCnt="0"/>
      <dgm:spPr/>
    </dgm:pt>
    <dgm:pt modelId="{012577E1-40B9-46D2-8CD7-F10B70B61926}" type="pres">
      <dgm:prSet presAssocID="{5642DE1A-D240-4218-83CB-5B43EAFB5B3C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71F5CE00-D470-4275-AD86-4D19C7F5F8C7}" type="pres">
      <dgm:prSet presAssocID="{5642DE1A-D240-4218-83CB-5B43EAFB5B3C}" presName="parentText" presStyleLbl="node1" presStyleIdx="0" presStyleCnt="3" custLinFactNeighborX="24223" custLinFactNeighborY="-377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E15151B-FD0D-48BF-BF3D-5E227B6C29C7}" type="pres">
      <dgm:prSet presAssocID="{5642DE1A-D240-4218-83CB-5B43EAFB5B3C}" presName="negativeSpace" presStyleCnt="0"/>
      <dgm:spPr/>
    </dgm:pt>
    <dgm:pt modelId="{C4CB1A31-69DB-4E15-959C-4867F812DCF6}" type="pres">
      <dgm:prSet presAssocID="{5642DE1A-D240-4218-83CB-5B43EAFB5B3C}" presName="childText" presStyleLbl="conFgAcc1" presStyleIdx="0" presStyleCnt="3" custScaleX="79288" custScaleY="111738" custLinFactNeighborX="-11268" custLinFactNeighborY="-33775">
        <dgm:presLayoutVars>
          <dgm:bulletEnabled val="1"/>
        </dgm:presLayoutVars>
      </dgm:prSet>
      <dgm:spPr/>
    </dgm:pt>
    <dgm:pt modelId="{C7D7972E-57B5-4FB2-86AD-29F06089805D}" type="pres">
      <dgm:prSet presAssocID="{2BB2ADF2-8279-4D90-8ABE-5240F5707412}" presName="spaceBetweenRectangles" presStyleCnt="0"/>
      <dgm:spPr/>
    </dgm:pt>
    <dgm:pt modelId="{5A15AA1F-FCE7-4A6E-8C3B-78A9B9DA938E}" type="pres">
      <dgm:prSet presAssocID="{371953E1-1266-4E3C-9048-ECB0C95F4BAC}" presName="parentLin" presStyleCnt="0"/>
      <dgm:spPr/>
    </dgm:pt>
    <dgm:pt modelId="{5F709652-2002-4B6E-9305-E1578D1A85BA}" type="pres">
      <dgm:prSet presAssocID="{371953E1-1266-4E3C-9048-ECB0C95F4BAC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CC5A0029-195E-4762-8404-D274FB965FC0}" type="pres">
      <dgm:prSet presAssocID="{371953E1-1266-4E3C-9048-ECB0C95F4BA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A3304E4-996D-422B-83B8-5A7D95601D43}" type="pres">
      <dgm:prSet presAssocID="{371953E1-1266-4E3C-9048-ECB0C95F4BAC}" presName="negativeSpace" presStyleCnt="0"/>
      <dgm:spPr/>
    </dgm:pt>
    <dgm:pt modelId="{A8BDB35B-36F2-44DF-A1D8-5A79C043B7EA}" type="pres">
      <dgm:prSet presAssocID="{371953E1-1266-4E3C-9048-ECB0C95F4BAC}" presName="childText" presStyleLbl="conFgAcc1" presStyleIdx="1" presStyleCnt="3" custScaleX="79412" custScaleY="99828">
        <dgm:presLayoutVars>
          <dgm:bulletEnabled val="1"/>
        </dgm:presLayoutVars>
      </dgm:prSet>
      <dgm:spPr/>
    </dgm:pt>
    <dgm:pt modelId="{504DB85F-91D7-4AC9-B190-5E51E4891617}" type="pres">
      <dgm:prSet presAssocID="{FBC37608-2CC3-442E-9481-58F98CABDD35}" presName="spaceBetweenRectangles" presStyleCnt="0"/>
      <dgm:spPr/>
    </dgm:pt>
    <dgm:pt modelId="{5E94F7E1-415A-4B25-8269-3052C79DCE00}" type="pres">
      <dgm:prSet presAssocID="{96FBC5F2-CD29-4A74-AC32-F455F95AA3F9}" presName="parentLin" presStyleCnt="0"/>
      <dgm:spPr/>
    </dgm:pt>
    <dgm:pt modelId="{B6316860-C6A2-4ECA-B9EA-646E43C3ED3C}" type="pres">
      <dgm:prSet presAssocID="{96FBC5F2-CD29-4A74-AC32-F455F95AA3F9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4527E1EA-C078-4E7D-9853-6F9E07A7D7D9}" type="pres">
      <dgm:prSet presAssocID="{96FBC5F2-CD29-4A74-AC32-F455F95AA3F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2C1F968-071E-492C-87E5-5AE3F2B091A6}" type="pres">
      <dgm:prSet presAssocID="{96FBC5F2-CD29-4A74-AC32-F455F95AA3F9}" presName="negativeSpace" presStyleCnt="0"/>
      <dgm:spPr/>
    </dgm:pt>
    <dgm:pt modelId="{AB2B6BD9-6FF7-4A6F-98E6-8BE0DCB4089E}" type="pres">
      <dgm:prSet presAssocID="{96FBC5F2-CD29-4A74-AC32-F455F95AA3F9}" presName="childText" presStyleLbl="conFgAcc1" presStyleIdx="2" presStyleCnt="3" custScaleX="80281" custScaleY="9708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BA8A15A-08AC-4FB8-91C4-00E570535242}" type="presOf" srcId="{371953E1-1266-4E3C-9048-ECB0C95F4BAC}" destId="{5F709652-2002-4B6E-9305-E1578D1A85BA}" srcOrd="0" destOrd="0" presId="urn:microsoft.com/office/officeart/2005/8/layout/list1"/>
    <dgm:cxn modelId="{F3A2DE0F-73D7-4961-8117-F75A5CE817EB}" srcId="{F3723354-8D77-4263-9BAA-D13753085A90}" destId="{96FBC5F2-CD29-4A74-AC32-F455F95AA3F9}" srcOrd="2" destOrd="0" parTransId="{F1EC0069-0EA0-41D8-AAD8-9B50052F1E21}" sibTransId="{0011BD5C-3DCE-41BF-BF02-5C80B40C9B3B}"/>
    <dgm:cxn modelId="{C61A504A-930C-44F2-AD18-9EF8922E7ADB}" type="presOf" srcId="{371953E1-1266-4E3C-9048-ECB0C95F4BAC}" destId="{CC5A0029-195E-4762-8404-D274FB965FC0}" srcOrd="1" destOrd="0" presId="urn:microsoft.com/office/officeart/2005/8/layout/list1"/>
    <dgm:cxn modelId="{EF352F43-887A-4C84-8705-E17FF77302E7}" type="presOf" srcId="{F3723354-8D77-4263-9BAA-D13753085A90}" destId="{F1297905-72B4-42AE-9748-906C1FE1ECFE}" srcOrd="0" destOrd="0" presId="urn:microsoft.com/office/officeart/2005/8/layout/list1"/>
    <dgm:cxn modelId="{A3A8F273-ED6D-4B96-8279-98D3A7A3DD07}" srcId="{F3723354-8D77-4263-9BAA-D13753085A90}" destId="{371953E1-1266-4E3C-9048-ECB0C95F4BAC}" srcOrd="1" destOrd="0" parTransId="{DDCF9E82-62EF-4718-B9F8-81369847A147}" sibTransId="{FBC37608-2CC3-442E-9481-58F98CABDD35}"/>
    <dgm:cxn modelId="{9E70CC40-2BEF-4617-A4A6-4F1BCAA50E03}" srcId="{F3723354-8D77-4263-9BAA-D13753085A90}" destId="{5642DE1A-D240-4218-83CB-5B43EAFB5B3C}" srcOrd="0" destOrd="0" parTransId="{69F082D6-35E2-4B42-BA8A-462C685928E2}" sibTransId="{2BB2ADF2-8279-4D90-8ABE-5240F5707412}"/>
    <dgm:cxn modelId="{7F683659-4D69-4CE3-98DC-CAD9EB3447CF}" type="presOf" srcId="{5642DE1A-D240-4218-83CB-5B43EAFB5B3C}" destId="{71F5CE00-D470-4275-AD86-4D19C7F5F8C7}" srcOrd="1" destOrd="0" presId="urn:microsoft.com/office/officeart/2005/8/layout/list1"/>
    <dgm:cxn modelId="{8554C252-3F6D-485F-A720-3A221727A521}" type="presOf" srcId="{5642DE1A-D240-4218-83CB-5B43EAFB5B3C}" destId="{012577E1-40B9-46D2-8CD7-F10B70B61926}" srcOrd="0" destOrd="0" presId="urn:microsoft.com/office/officeart/2005/8/layout/list1"/>
    <dgm:cxn modelId="{C6B5A925-5E86-46C6-88CC-070CFE2618C5}" type="presOf" srcId="{96FBC5F2-CD29-4A74-AC32-F455F95AA3F9}" destId="{B6316860-C6A2-4ECA-B9EA-646E43C3ED3C}" srcOrd="0" destOrd="0" presId="urn:microsoft.com/office/officeart/2005/8/layout/list1"/>
    <dgm:cxn modelId="{37E80DE4-893F-4434-9A87-EFC804D2D37E}" type="presOf" srcId="{96FBC5F2-CD29-4A74-AC32-F455F95AA3F9}" destId="{4527E1EA-C078-4E7D-9853-6F9E07A7D7D9}" srcOrd="1" destOrd="0" presId="urn:microsoft.com/office/officeart/2005/8/layout/list1"/>
    <dgm:cxn modelId="{673BD31A-CCC8-43DB-AE7A-73B6F533D207}" type="presParOf" srcId="{F1297905-72B4-42AE-9748-906C1FE1ECFE}" destId="{87A96295-5CCE-42E5-8C0D-267723A92976}" srcOrd="0" destOrd="0" presId="urn:microsoft.com/office/officeart/2005/8/layout/list1"/>
    <dgm:cxn modelId="{48949474-BA98-4E61-9AAC-225CF21B62C1}" type="presParOf" srcId="{87A96295-5CCE-42E5-8C0D-267723A92976}" destId="{012577E1-40B9-46D2-8CD7-F10B70B61926}" srcOrd="0" destOrd="0" presId="urn:microsoft.com/office/officeart/2005/8/layout/list1"/>
    <dgm:cxn modelId="{9A46C105-3A43-480B-B830-4A2279E59A0C}" type="presParOf" srcId="{87A96295-5CCE-42E5-8C0D-267723A92976}" destId="{71F5CE00-D470-4275-AD86-4D19C7F5F8C7}" srcOrd="1" destOrd="0" presId="urn:microsoft.com/office/officeart/2005/8/layout/list1"/>
    <dgm:cxn modelId="{6917E4F4-D11B-40F6-AFB6-C46CC5044BA5}" type="presParOf" srcId="{F1297905-72B4-42AE-9748-906C1FE1ECFE}" destId="{CE15151B-FD0D-48BF-BF3D-5E227B6C29C7}" srcOrd="1" destOrd="0" presId="urn:microsoft.com/office/officeart/2005/8/layout/list1"/>
    <dgm:cxn modelId="{BC6A812E-A702-4631-A114-4106A3DBF53D}" type="presParOf" srcId="{F1297905-72B4-42AE-9748-906C1FE1ECFE}" destId="{C4CB1A31-69DB-4E15-959C-4867F812DCF6}" srcOrd="2" destOrd="0" presId="urn:microsoft.com/office/officeart/2005/8/layout/list1"/>
    <dgm:cxn modelId="{1760809E-0447-484B-85CA-9AC2F573D440}" type="presParOf" srcId="{F1297905-72B4-42AE-9748-906C1FE1ECFE}" destId="{C7D7972E-57B5-4FB2-86AD-29F06089805D}" srcOrd="3" destOrd="0" presId="urn:microsoft.com/office/officeart/2005/8/layout/list1"/>
    <dgm:cxn modelId="{B742CE86-87D1-4EEE-A416-8D5A5A31570B}" type="presParOf" srcId="{F1297905-72B4-42AE-9748-906C1FE1ECFE}" destId="{5A15AA1F-FCE7-4A6E-8C3B-78A9B9DA938E}" srcOrd="4" destOrd="0" presId="urn:microsoft.com/office/officeart/2005/8/layout/list1"/>
    <dgm:cxn modelId="{4785938B-E4C5-4B9F-BE8C-9785935E07D8}" type="presParOf" srcId="{5A15AA1F-FCE7-4A6E-8C3B-78A9B9DA938E}" destId="{5F709652-2002-4B6E-9305-E1578D1A85BA}" srcOrd="0" destOrd="0" presId="urn:microsoft.com/office/officeart/2005/8/layout/list1"/>
    <dgm:cxn modelId="{98FD4B0D-64AA-4CC6-A561-F0EC0EB37E28}" type="presParOf" srcId="{5A15AA1F-FCE7-4A6E-8C3B-78A9B9DA938E}" destId="{CC5A0029-195E-4762-8404-D274FB965FC0}" srcOrd="1" destOrd="0" presId="urn:microsoft.com/office/officeart/2005/8/layout/list1"/>
    <dgm:cxn modelId="{9B90F1E1-37DB-4C46-9840-28CD5A0D97BE}" type="presParOf" srcId="{F1297905-72B4-42AE-9748-906C1FE1ECFE}" destId="{8A3304E4-996D-422B-83B8-5A7D95601D43}" srcOrd="5" destOrd="0" presId="urn:microsoft.com/office/officeart/2005/8/layout/list1"/>
    <dgm:cxn modelId="{ACE4050F-CAC6-4D17-819F-2A07BC58BE59}" type="presParOf" srcId="{F1297905-72B4-42AE-9748-906C1FE1ECFE}" destId="{A8BDB35B-36F2-44DF-A1D8-5A79C043B7EA}" srcOrd="6" destOrd="0" presId="urn:microsoft.com/office/officeart/2005/8/layout/list1"/>
    <dgm:cxn modelId="{EB68A716-FB35-49D4-B499-FF9F526BA3C1}" type="presParOf" srcId="{F1297905-72B4-42AE-9748-906C1FE1ECFE}" destId="{504DB85F-91D7-4AC9-B190-5E51E4891617}" srcOrd="7" destOrd="0" presId="urn:microsoft.com/office/officeart/2005/8/layout/list1"/>
    <dgm:cxn modelId="{F4216AA8-0891-4C48-A578-9314487DA34E}" type="presParOf" srcId="{F1297905-72B4-42AE-9748-906C1FE1ECFE}" destId="{5E94F7E1-415A-4B25-8269-3052C79DCE00}" srcOrd="8" destOrd="0" presId="urn:microsoft.com/office/officeart/2005/8/layout/list1"/>
    <dgm:cxn modelId="{FC369626-EF23-4BE3-B90B-0FB6F5010453}" type="presParOf" srcId="{5E94F7E1-415A-4B25-8269-3052C79DCE00}" destId="{B6316860-C6A2-4ECA-B9EA-646E43C3ED3C}" srcOrd="0" destOrd="0" presId="urn:microsoft.com/office/officeart/2005/8/layout/list1"/>
    <dgm:cxn modelId="{F0874273-C6A3-4726-A9AA-B5B709580D96}" type="presParOf" srcId="{5E94F7E1-415A-4B25-8269-3052C79DCE00}" destId="{4527E1EA-C078-4E7D-9853-6F9E07A7D7D9}" srcOrd="1" destOrd="0" presId="urn:microsoft.com/office/officeart/2005/8/layout/list1"/>
    <dgm:cxn modelId="{13AC8692-230B-4584-8FE9-B448832FE219}" type="presParOf" srcId="{F1297905-72B4-42AE-9748-906C1FE1ECFE}" destId="{D2C1F968-071E-492C-87E5-5AE3F2B091A6}" srcOrd="9" destOrd="0" presId="urn:microsoft.com/office/officeart/2005/8/layout/list1"/>
    <dgm:cxn modelId="{0F97A419-5A3F-435B-872B-DB0B51855D22}" type="presParOf" srcId="{F1297905-72B4-42AE-9748-906C1FE1ECFE}" destId="{AB2B6BD9-6FF7-4A6F-98E6-8BE0DCB4089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1A9AF8-3F3F-4B5F-AC6E-3FB0B3F40951}">
      <dsp:nvSpPr>
        <dsp:cNvPr id="0" name=""/>
        <dsp:cNvSpPr/>
      </dsp:nvSpPr>
      <dsp:spPr>
        <a:xfrm>
          <a:off x="0" y="331343"/>
          <a:ext cx="507463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6F60A-DFDE-4339-8C35-F448DAB17D73}">
      <dsp:nvSpPr>
        <dsp:cNvPr id="0" name=""/>
        <dsp:cNvSpPr/>
      </dsp:nvSpPr>
      <dsp:spPr>
        <a:xfrm>
          <a:off x="253731" y="6623"/>
          <a:ext cx="4218747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266" tIns="0" rIns="1342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solidFill>
                <a:schemeClr val="tx1"/>
              </a:solidFill>
            </a:rPr>
            <a:t>Ejercicio  pleno de ciudadanía</a:t>
          </a:r>
          <a:endParaRPr lang="es-AR" sz="2400" kern="1200" dirty="0">
            <a:solidFill>
              <a:schemeClr val="tx1"/>
            </a:solidFill>
          </a:endParaRPr>
        </a:p>
      </dsp:txBody>
      <dsp:txXfrm>
        <a:off x="253731" y="6623"/>
        <a:ext cx="4218747" cy="649440"/>
      </dsp:txXfrm>
    </dsp:sp>
    <dsp:sp modelId="{F296B4EF-EC84-49CE-A1B8-FC5D2E817E8D}">
      <dsp:nvSpPr>
        <dsp:cNvPr id="0" name=""/>
        <dsp:cNvSpPr/>
      </dsp:nvSpPr>
      <dsp:spPr>
        <a:xfrm>
          <a:off x="0" y="1329263"/>
          <a:ext cx="507463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DAABA3-E431-4DF1-92E9-7ED0A5A5BBE7}">
      <dsp:nvSpPr>
        <dsp:cNvPr id="0" name=""/>
        <dsp:cNvSpPr/>
      </dsp:nvSpPr>
      <dsp:spPr>
        <a:xfrm>
          <a:off x="253731" y="1004543"/>
          <a:ext cx="4171218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266" tIns="0" rIns="1342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solidFill>
                <a:schemeClr val="tx1"/>
              </a:solidFill>
            </a:rPr>
            <a:t>Continuación de los estudios</a:t>
          </a:r>
          <a:endParaRPr lang="es-AR" sz="2400" kern="1200" dirty="0">
            <a:solidFill>
              <a:schemeClr val="tx1"/>
            </a:solidFill>
          </a:endParaRPr>
        </a:p>
      </dsp:txBody>
      <dsp:txXfrm>
        <a:off x="253731" y="1004543"/>
        <a:ext cx="4171218" cy="649440"/>
      </dsp:txXfrm>
    </dsp:sp>
    <dsp:sp modelId="{85EFAEFB-9FDA-4F18-9813-2FBACC74FB17}">
      <dsp:nvSpPr>
        <dsp:cNvPr id="0" name=""/>
        <dsp:cNvSpPr/>
      </dsp:nvSpPr>
      <dsp:spPr>
        <a:xfrm>
          <a:off x="0" y="2327184"/>
          <a:ext cx="507463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C4E3CD-B369-4A28-8D80-7F34EC680FE1}">
      <dsp:nvSpPr>
        <dsp:cNvPr id="0" name=""/>
        <dsp:cNvSpPr/>
      </dsp:nvSpPr>
      <dsp:spPr>
        <a:xfrm>
          <a:off x="253731" y="2002464"/>
          <a:ext cx="4272315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266" tIns="0" rIns="1342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solidFill>
                <a:schemeClr val="tx1"/>
              </a:solidFill>
            </a:rPr>
            <a:t>El mundo del trabajo</a:t>
          </a:r>
          <a:endParaRPr lang="es-AR" sz="2400" kern="1200" dirty="0">
            <a:solidFill>
              <a:schemeClr val="tx1"/>
            </a:solidFill>
          </a:endParaRPr>
        </a:p>
      </dsp:txBody>
      <dsp:txXfrm>
        <a:off x="253731" y="2002464"/>
        <a:ext cx="4272315" cy="6494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D780A8-4E77-4C0F-806D-D3430E6A5801}">
      <dsp:nvSpPr>
        <dsp:cNvPr id="0" name=""/>
        <dsp:cNvSpPr/>
      </dsp:nvSpPr>
      <dsp:spPr>
        <a:xfrm rot="4001548">
          <a:off x="519631" y="302281"/>
          <a:ext cx="5926715" cy="522808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40000"/>
            <a:lumOff val="60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3A64DA08-9030-4C04-B979-EC538ACDCAD1}">
      <dsp:nvSpPr>
        <dsp:cNvPr id="0" name=""/>
        <dsp:cNvSpPr/>
      </dsp:nvSpPr>
      <dsp:spPr>
        <a:xfrm>
          <a:off x="1156911" y="1218752"/>
          <a:ext cx="173899" cy="1738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CE8DA-931C-422A-AA09-6941B65FC430}">
      <dsp:nvSpPr>
        <dsp:cNvPr id="0" name=""/>
        <dsp:cNvSpPr/>
      </dsp:nvSpPr>
      <dsp:spPr>
        <a:xfrm>
          <a:off x="1077449" y="1002723"/>
          <a:ext cx="2619941" cy="348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46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DESNATURALIZACIÓN</a:t>
          </a:r>
          <a:endParaRPr lang="es-AR" sz="1600" b="1" kern="1200" dirty="0"/>
        </a:p>
      </dsp:txBody>
      <dsp:txXfrm>
        <a:off x="1077449" y="1002723"/>
        <a:ext cx="2619941" cy="348829"/>
      </dsp:txXfrm>
    </dsp:sp>
    <dsp:sp modelId="{C45516D0-5BC1-46EF-9F8C-3E2ED199C5A8}">
      <dsp:nvSpPr>
        <dsp:cNvPr id="0" name=""/>
        <dsp:cNvSpPr/>
      </dsp:nvSpPr>
      <dsp:spPr>
        <a:xfrm>
          <a:off x="2093015" y="1368152"/>
          <a:ext cx="272190" cy="272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32A8C-FD54-4B77-AD2B-2C7D5DE6B770}">
      <dsp:nvSpPr>
        <dsp:cNvPr id="0" name=""/>
        <dsp:cNvSpPr/>
      </dsp:nvSpPr>
      <dsp:spPr>
        <a:xfrm rot="10800000" flipV="1">
          <a:off x="2453055" y="1794820"/>
          <a:ext cx="2792244" cy="6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228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ANÁLISIS</a:t>
          </a:r>
          <a:endParaRPr lang="es-AR" sz="1600" b="1" kern="1200" dirty="0"/>
        </a:p>
      </dsp:txBody>
      <dsp:txXfrm rot="10800000" flipV="1">
        <a:off x="2453055" y="1794820"/>
        <a:ext cx="2792244" cy="668070"/>
      </dsp:txXfrm>
    </dsp:sp>
    <dsp:sp modelId="{21E6DCBF-8B3F-4C90-A7ED-FCE55676F0B9}">
      <dsp:nvSpPr>
        <dsp:cNvPr id="0" name=""/>
        <dsp:cNvSpPr/>
      </dsp:nvSpPr>
      <dsp:spPr>
        <a:xfrm>
          <a:off x="2991674" y="1800201"/>
          <a:ext cx="362920" cy="36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E1D31-835B-4A23-9CE8-360D45D0B841}">
      <dsp:nvSpPr>
        <dsp:cNvPr id="0" name=""/>
        <dsp:cNvSpPr/>
      </dsp:nvSpPr>
      <dsp:spPr>
        <a:xfrm rot="10800000" flipV="1">
          <a:off x="3403473" y="2376264"/>
          <a:ext cx="4157366" cy="121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304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      </a:t>
          </a:r>
          <a:r>
            <a:rPr lang="es-AR" sz="1600" b="1" kern="1200" dirty="0" smtClean="0"/>
            <a:t>EXPLICACIÓN </a:t>
          </a:r>
          <a:r>
            <a:rPr lang="es-AR" sz="1600" b="1" kern="1200" dirty="0" err="1" smtClean="0"/>
            <a:t>MULTICAUSAL</a:t>
          </a:r>
          <a:endParaRPr lang="es-AR" sz="1600" b="1" kern="1200" dirty="0"/>
        </a:p>
      </dsp:txBody>
      <dsp:txXfrm rot="10800000" flipV="1">
        <a:off x="3403473" y="2376264"/>
        <a:ext cx="4157366" cy="1215561"/>
      </dsp:txXfrm>
    </dsp:sp>
    <dsp:sp modelId="{CD9B0283-F67B-4D29-810F-4F91BE861F30}">
      <dsp:nvSpPr>
        <dsp:cNvPr id="0" name=""/>
        <dsp:cNvSpPr/>
      </dsp:nvSpPr>
      <dsp:spPr>
        <a:xfrm>
          <a:off x="3749201" y="2376265"/>
          <a:ext cx="468772" cy="468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88595-5711-4FF5-96BD-D123A4C78433}">
      <dsp:nvSpPr>
        <dsp:cNvPr id="0" name=""/>
        <dsp:cNvSpPr/>
      </dsp:nvSpPr>
      <dsp:spPr>
        <a:xfrm>
          <a:off x="4300595" y="3240354"/>
          <a:ext cx="2976990" cy="578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393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   </a:t>
          </a:r>
          <a:r>
            <a:rPr lang="es-AR" sz="1600" b="1" kern="1200" dirty="0" err="1" smtClean="0"/>
            <a:t>COMPLEJIZACIÓN</a:t>
          </a:r>
          <a:endParaRPr lang="es-AR" sz="1600" b="1" kern="1200" dirty="0"/>
        </a:p>
      </dsp:txBody>
      <dsp:txXfrm>
        <a:off x="4300595" y="3240354"/>
        <a:ext cx="2976990" cy="578288"/>
      </dsp:txXfrm>
    </dsp:sp>
    <dsp:sp modelId="{232068F5-D84F-4B84-B9DE-2EF8C968BD40}">
      <dsp:nvSpPr>
        <dsp:cNvPr id="0" name=""/>
        <dsp:cNvSpPr/>
      </dsp:nvSpPr>
      <dsp:spPr>
        <a:xfrm>
          <a:off x="4541288" y="3312368"/>
          <a:ext cx="576066" cy="597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AB3D1-E85F-4382-86BD-686B45A12BD6}">
      <dsp:nvSpPr>
        <dsp:cNvPr id="0" name=""/>
        <dsp:cNvSpPr/>
      </dsp:nvSpPr>
      <dsp:spPr>
        <a:xfrm rot="10800000" flipV="1">
          <a:off x="2226165" y="1341014"/>
          <a:ext cx="2804073" cy="453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650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PROBLEMATIZACIÓN</a:t>
          </a:r>
          <a:endParaRPr lang="es-AR" sz="1600" b="1" kern="1200" dirty="0"/>
        </a:p>
      </dsp:txBody>
      <dsp:txXfrm rot="10800000" flipV="1">
        <a:off x="2226165" y="1341014"/>
        <a:ext cx="2804073" cy="45363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CB1A31-69DB-4E15-959C-4867F812DCF6}">
      <dsp:nvSpPr>
        <dsp:cNvPr id="0" name=""/>
        <dsp:cNvSpPr/>
      </dsp:nvSpPr>
      <dsp:spPr>
        <a:xfrm>
          <a:off x="0" y="317685"/>
          <a:ext cx="2283748" cy="5913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F5CE00-D470-4275-AD86-4D19C7F5F8C7}">
      <dsp:nvSpPr>
        <dsp:cNvPr id="0" name=""/>
        <dsp:cNvSpPr/>
      </dsp:nvSpPr>
      <dsp:spPr>
        <a:xfrm>
          <a:off x="178900" y="22617"/>
          <a:ext cx="2016224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8" tIns="0" rIns="76208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solidFill>
                <a:schemeClr val="tx1"/>
              </a:solidFill>
            </a:rPr>
            <a:t>Identificación</a:t>
          </a:r>
          <a:endParaRPr lang="es-AR" sz="2000" kern="1200" dirty="0">
            <a:solidFill>
              <a:schemeClr val="tx1"/>
            </a:solidFill>
          </a:endParaRPr>
        </a:p>
      </dsp:txBody>
      <dsp:txXfrm>
        <a:off x="178900" y="22617"/>
        <a:ext cx="2016224" cy="619920"/>
      </dsp:txXfrm>
    </dsp:sp>
    <dsp:sp modelId="{A8BDB35B-36F2-44DF-A1D8-5A79C043B7EA}">
      <dsp:nvSpPr>
        <dsp:cNvPr id="0" name=""/>
        <dsp:cNvSpPr/>
      </dsp:nvSpPr>
      <dsp:spPr>
        <a:xfrm>
          <a:off x="0" y="1370663"/>
          <a:ext cx="2287319" cy="5282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5A0029-195E-4762-8404-D274FB965FC0}">
      <dsp:nvSpPr>
        <dsp:cNvPr id="0" name=""/>
        <dsp:cNvSpPr/>
      </dsp:nvSpPr>
      <dsp:spPr>
        <a:xfrm>
          <a:off x="144016" y="1060703"/>
          <a:ext cx="2016224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8" tIns="0" rIns="76208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err="1" smtClean="0">
              <a:solidFill>
                <a:schemeClr val="tx1"/>
              </a:solidFill>
            </a:rPr>
            <a:t>Resignificación</a:t>
          </a:r>
          <a:endParaRPr lang="es-AR" sz="2000" kern="1200" dirty="0">
            <a:solidFill>
              <a:schemeClr val="tx1"/>
            </a:solidFill>
          </a:endParaRPr>
        </a:p>
      </dsp:txBody>
      <dsp:txXfrm>
        <a:off x="144016" y="1060703"/>
        <a:ext cx="2016224" cy="619920"/>
      </dsp:txXfrm>
    </dsp:sp>
    <dsp:sp modelId="{AB2B6BD9-6FF7-4A6F-98E6-8BE0DCB4089E}">
      <dsp:nvSpPr>
        <dsp:cNvPr id="0" name=""/>
        <dsp:cNvSpPr/>
      </dsp:nvSpPr>
      <dsp:spPr>
        <a:xfrm>
          <a:off x="0" y="2322313"/>
          <a:ext cx="2312349" cy="5137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27E1EA-C078-4E7D-9853-6F9E07A7D7D9}">
      <dsp:nvSpPr>
        <dsp:cNvPr id="0" name=""/>
        <dsp:cNvSpPr/>
      </dsp:nvSpPr>
      <dsp:spPr>
        <a:xfrm>
          <a:off x="144016" y="2012353"/>
          <a:ext cx="2016224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8" tIns="0" rIns="76208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solidFill>
                <a:schemeClr val="tx1"/>
              </a:solidFill>
            </a:rPr>
            <a:t>Contextualización</a:t>
          </a:r>
          <a:endParaRPr lang="es-AR" sz="2000" kern="1200" dirty="0">
            <a:solidFill>
              <a:schemeClr val="tx1"/>
            </a:solidFill>
          </a:endParaRPr>
        </a:p>
      </dsp:txBody>
      <dsp:txXfrm>
        <a:off x="144016" y="2012353"/>
        <a:ext cx="2016224" cy="619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96C0-51A4-42B2-81A4-1F96AC657515}" type="datetimeFigureOut">
              <a:rPr lang="es-AR" smtClean="0"/>
              <a:pPr/>
              <a:t>07/12/2014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B5D326-A61A-4C1F-AAF9-38A92A5EFF7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96C0-51A4-42B2-81A4-1F96AC657515}" type="datetimeFigureOut">
              <a:rPr lang="es-AR" smtClean="0"/>
              <a:pPr/>
              <a:t>07/12/2014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D326-A61A-4C1F-AAF9-38A92A5EFF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96C0-51A4-42B2-81A4-1F96AC657515}" type="datetimeFigureOut">
              <a:rPr lang="es-AR" smtClean="0"/>
              <a:pPr/>
              <a:t>07/12/2014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D326-A61A-4C1F-AAF9-38A92A5EFF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96C0-51A4-42B2-81A4-1F96AC657515}" type="datetimeFigureOut">
              <a:rPr lang="es-AR" smtClean="0"/>
              <a:pPr/>
              <a:t>07/12/2014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D326-A61A-4C1F-AAF9-38A92A5EFF7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96C0-51A4-42B2-81A4-1F96AC657515}" type="datetimeFigureOut">
              <a:rPr lang="es-AR" smtClean="0"/>
              <a:pPr/>
              <a:t>07/12/2014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B5D326-A61A-4C1F-AAF9-38A92A5EFF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96C0-51A4-42B2-81A4-1F96AC657515}" type="datetimeFigureOut">
              <a:rPr lang="es-AR" smtClean="0"/>
              <a:pPr/>
              <a:t>07/12/2014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D326-A61A-4C1F-AAF9-38A92A5EFF7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96C0-51A4-42B2-81A4-1F96AC657515}" type="datetimeFigureOut">
              <a:rPr lang="es-AR" smtClean="0"/>
              <a:pPr/>
              <a:t>07/12/2014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D326-A61A-4C1F-AAF9-38A92A5EFF7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96C0-51A4-42B2-81A4-1F96AC657515}" type="datetimeFigureOut">
              <a:rPr lang="es-AR" smtClean="0"/>
              <a:pPr/>
              <a:t>07/12/2014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D326-A61A-4C1F-AAF9-38A92A5EFF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96C0-51A4-42B2-81A4-1F96AC657515}" type="datetimeFigureOut">
              <a:rPr lang="es-AR" smtClean="0"/>
              <a:pPr/>
              <a:t>07/12/2014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D326-A61A-4C1F-AAF9-38A92A5EFF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96C0-51A4-42B2-81A4-1F96AC657515}" type="datetimeFigureOut">
              <a:rPr lang="es-AR" smtClean="0"/>
              <a:pPr/>
              <a:t>07/12/2014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D326-A61A-4C1F-AAF9-38A92A5EFF7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96C0-51A4-42B2-81A4-1F96AC657515}" type="datetimeFigureOut">
              <a:rPr lang="es-AR" smtClean="0"/>
              <a:pPr/>
              <a:t>07/12/2014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B5D326-A61A-4C1F-AAF9-38A92A5EFF7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40000"/>
                <a:satMod val="165000"/>
              </a:schemeClr>
            </a:gs>
            <a:gs pos="14000">
              <a:schemeClr val="bg1">
                <a:shade val="80000"/>
                <a:satMod val="155000"/>
              </a:schemeClr>
            </a:gs>
            <a:gs pos="100000">
              <a:schemeClr val="bg1">
                <a:tint val="95000"/>
                <a:satMod val="2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D896C0-51A4-42B2-81A4-1F96AC657515}" type="datetimeFigureOut">
              <a:rPr lang="es-AR" smtClean="0"/>
              <a:pPr/>
              <a:t>07/12/2014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B5D326-A61A-4C1F-AAF9-38A92A5EFF7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592496" y="1772816"/>
            <a:ext cx="5544616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CIENCIAS SOCIALES Y </a:t>
            </a:r>
          </a:p>
          <a:p>
            <a:pPr algn="ctr"/>
            <a:r>
              <a:rPr lang="es-AR" sz="2400" b="1" dirty="0" smtClean="0"/>
              <a:t>CIENCIAS SOCIALES Y HUMANIDADES</a:t>
            </a:r>
            <a:endParaRPr lang="es-AR" sz="2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96929" y="3501008"/>
            <a:ext cx="923330" cy="2448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s-AR" sz="2400" dirty="0" smtClean="0">
                <a:solidFill>
                  <a:schemeClr val="tx1"/>
                </a:solidFill>
              </a:rPr>
              <a:t>Finalidad </a:t>
            </a:r>
          </a:p>
          <a:p>
            <a:pPr algn="ctr"/>
            <a:r>
              <a:rPr lang="es-AR" sz="2400" dirty="0" smtClean="0">
                <a:solidFill>
                  <a:schemeClr val="tx1"/>
                </a:solidFill>
              </a:rPr>
              <a:t>formar para </a:t>
            </a:r>
            <a:endParaRPr lang="es-AR" sz="2400" dirty="0">
              <a:solidFill>
                <a:schemeClr val="tx1"/>
              </a:solidFill>
            </a:endParaRPr>
          </a:p>
        </p:txBody>
      </p:sp>
      <p:sp>
        <p:nvSpPr>
          <p:cNvPr id="29" name="28 Proceso"/>
          <p:cNvSpPr/>
          <p:nvPr/>
        </p:nvSpPr>
        <p:spPr>
          <a:xfrm>
            <a:off x="6084168" y="3815649"/>
            <a:ext cx="2304256" cy="2133631"/>
          </a:xfrm>
          <a:prstGeom prst="flowChartProcess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Los estudiantes se incorporen a la vida política, social</a:t>
            </a:r>
            <a:r>
              <a:rPr lang="es-AR" dirty="0">
                <a:solidFill>
                  <a:schemeClr val="tx1"/>
                </a:solidFill>
              </a:rPr>
              <a:t> </a:t>
            </a:r>
            <a:r>
              <a:rPr lang="es-AR" dirty="0" smtClean="0">
                <a:solidFill>
                  <a:schemeClr val="tx1"/>
                </a:solidFill>
              </a:rPr>
              <a:t>y comunitaria </a:t>
            </a:r>
            <a:endParaRPr lang="es-AR" dirty="0">
              <a:solidFill>
                <a:schemeClr val="tx1"/>
              </a:solidFill>
            </a:endParaRPr>
          </a:p>
        </p:txBody>
      </p:sp>
      <p:graphicFrame>
        <p:nvGraphicFramePr>
          <p:cNvPr id="28" name="27 Diagrama"/>
          <p:cNvGraphicFramePr/>
          <p:nvPr>
            <p:extLst>
              <p:ext uri="{D42A27DB-BD31-4B8C-83A1-F6EECF244321}">
                <p14:modId xmlns="" xmlns:p14="http://schemas.microsoft.com/office/powerpoint/2010/main" val="1848886097"/>
              </p:ext>
            </p:extLst>
          </p:nvPr>
        </p:nvGraphicFramePr>
        <p:xfrm>
          <a:off x="1080832" y="3281040"/>
          <a:ext cx="5074630" cy="2888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" name="29 CuadroTexto"/>
          <p:cNvSpPr txBox="1"/>
          <p:nvPr/>
        </p:nvSpPr>
        <p:spPr>
          <a:xfrm>
            <a:off x="395536" y="6185600"/>
            <a:ext cx="835292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2400" b="1" i="1" dirty="0">
                <a:solidFill>
                  <a:schemeClr val="tx1"/>
                </a:solidFill>
              </a:rPr>
              <a:t>c</a:t>
            </a:r>
            <a:r>
              <a:rPr lang="es-AR" sz="2400" b="1" i="1" dirty="0" smtClean="0">
                <a:solidFill>
                  <a:schemeClr val="tx1"/>
                </a:solidFill>
              </a:rPr>
              <a:t>on conciencia democrática, pluralista e histórica</a:t>
            </a:r>
            <a:endParaRPr lang="es-AR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760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6156177" y="4651176"/>
            <a:ext cx="2304256" cy="1677353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3758534299"/>
              </p:ext>
            </p:extLst>
          </p:nvPr>
        </p:nvGraphicFramePr>
        <p:xfrm>
          <a:off x="889602" y="71761"/>
          <a:ext cx="756084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012160" y="5085435"/>
            <a:ext cx="2592288" cy="64633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COMPRENSIÓN DE LA REALIDAD</a:t>
            </a:r>
            <a:endParaRPr lang="es-AR" b="1" dirty="0"/>
          </a:p>
        </p:txBody>
      </p:sp>
      <p:grpSp>
        <p:nvGrpSpPr>
          <p:cNvPr id="12" name="11 Grupo"/>
          <p:cNvGrpSpPr/>
          <p:nvPr/>
        </p:nvGrpSpPr>
        <p:grpSpPr>
          <a:xfrm rot="5400000">
            <a:off x="3159270" y="2022459"/>
            <a:ext cx="1764268" cy="3145863"/>
            <a:chOff x="3118010" y="3212976"/>
            <a:chExt cx="1764268" cy="3145863"/>
          </a:xfrm>
        </p:grpSpPr>
        <p:sp>
          <p:nvSpPr>
            <p:cNvPr id="13" name="12 Flecha circular"/>
            <p:cNvSpPr/>
            <p:nvPr/>
          </p:nvSpPr>
          <p:spPr>
            <a:xfrm>
              <a:off x="3517501" y="3212976"/>
              <a:ext cx="1364777" cy="1364985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13 Forma libre"/>
            <p:cNvSpPr/>
            <p:nvPr/>
          </p:nvSpPr>
          <p:spPr>
            <a:xfrm rot="16200000">
              <a:off x="3775130" y="3661746"/>
              <a:ext cx="846445" cy="379099"/>
            </a:xfrm>
            <a:custGeom>
              <a:avLst/>
              <a:gdLst>
                <a:gd name="connsiteX0" fmla="*/ 0 w 758380"/>
                <a:gd name="connsiteY0" fmla="*/ 0 h 379099"/>
                <a:gd name="connsiteX1" fmla="*/ 758380 w 758380"/>
                <a:gd name="connsiteY1" fmla="*/ 0 h 379099"/>
                <a:gd name="connsiteX2" fmla="*/ 758380 w 758380"/>
                <a:gd name="connsiteY2" fmla="*/ 379099 h 379099"/>
                <a:gd name="connsiteX3" fmla="*/ 0 w 758380"/>
                <a:gd name="connsiteY3" fmla="*/ 379099 h 379099"/>
                <a:gd name="connsiteX4" fmla="*/ 0 w 758380"/>
                <a:gd name="connsiteY4" fmla="*/ 0 h 37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380" h="379099">
                  <a:moveTo>
                    <a:pt x="0" y="0"/>
                  </a:moveTo>
                  <a:lnTo>
                    <a:pt x="758380" y="0"/>
                  </a:lnTo>
                  <a:lnTo>
                    <a:pt x="758380" y="379099"/>
                  </a:lnTo>
                  <a:lnTo>
                    <a:pt x="0" y="3790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400" kern="1200" dirty="0" smtClean="0"/>
                <a:t>de procesos</a:t>
              </a:r>
              <a:endParaRPr lang="es-AR" sz="1400" kern="1200" dirty="0"/>
            </a:p>
          </p:txBody>
        </p:sp>
        <p:sp>
          <p:nvSpPr>
            <p:cNvPr id="15" name="14 Forma"/>
            <p:cNvSpPr/>
            <p:nvPr/>
          </p:nvSpPr>
          <p:spPr>
            <a:xfrm>
              <a:off x="3118010" y="3997262"/>
              <a:ext cx="1364777" cy="1364985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16 Arco de bloque"/>
            <p:cNvSpPr/>
            <p:nvPr/>
          </p:nvSpPr>
          <p:spPr>
            <a:xfrm>
              <a:off x="3614637" y="4875399"/>
              <a:ext cx="1172555" cy="1173025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17 Forma libre"/>
            <p:cNvSpPr/>
            <p:nvPr/>
          </p:nvSpPr>
          <p:spPr>
            <a:xfrm rot="16200000">
              <a:off x="3315412" y="5284555"/>
              <a:ext cx="1769468" cy="379099"/>
            </a:xfrm>
            <a:custGeom>
              <a:avLst/>
              <a:gdLst>
                <a:gd name="connsiteX0" fmla="*/ 0 w 1769468"/>
                <a:gd name="connsiteY0" fmla="*/ 0 h 379099"/>
                <a:gd name="connsiteX1" fmla="*/ 1769468 w 1769468"/>
                <a:gd name="connsiteY1" fmla="*/ 0 h 379099"/>
                <a:gd name="connsiteX2" fmla="*/ 1769468 w 1769468"/>
                <a:gd name="connsiteY2" fmla="*/ 379099 h 379099"/>
                <a:gd name="connsiteX3" fmla="*/ 0 w 1769468"/>
                <a:gd name="connsiteY3" fmla="*/ 379099 h 379099"/>
                <a:gd name="connsiteX4" fmla="*/ 0 w 1769468"/>
                <a:gd name="connsiteY4" fmla="*/ 0 h 37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9468" h="379099">
                  <a:moveTo>
                    <a:pt x="0" y="0"/>
                  </a:moveTo>
                  <a:lnTo>
                    <a:pt x="1769468" y="0"/>
                  </a:lnTo>
                  <a:lnTo>
                    <a:pt x="1769468" y="379099"/>
                  </a:lnTo>
                  <a:lnTo>
                    <a:pt x="0" y="3790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400" dirty="0" smtClean="0"/>
                <a:t>p</a:t>
              </a:r>
              <a:r>
                <a:rPr lang="es-AR" sz="1400" kern="1200" dirty="0" smtClean="0"/>
                <a:t>roblemáticas sociales</a:t>
              </a:r>
              <a:endParaRPr lang="es-AR" sz="1400" kern="1200" dirty="0"/>
            </a:p>
          </p:txBody>
        </p:sp>
        <p:sp>
          <p:nvSpPr>
            <p:cNvPr id="16" name="15 Forma libre"/>
            <p:cNvSpPr/>
            <p:nvPr/>
          </p:nvSpPr>
          <p:spPr>
            <a:xfrm rot="16200000">
              <a:off x="2962795" y="4330673"/>
              <a:ext cx="1675209" cy="379099"/>
            </a:xfrm>
            <a:custGeom>
              <a:avLst/>
              <a:gdLst>
                <a:gd name="connsiteX0" fmla="*/ 0 w 1675209"/>
                <a:gd name="connsiteY0" fmla="*/ 0 h 379099"/>
                <a:gd name="connsiteX1" fmla="*/ 1675209 w 1675209"/>
                <a:gd name="connsiteY1" fmla="*/ 0 h 379099"/>
                <a:gd name="connsiteX2" fmla="*/ 1675209 w 1675209"/>
                <a:gd name="connsiteY2" fmla="*/ 379099 h 379099"/>
                <a:gd name="connsiteX3" fmla="*/ 0 w 1675209"/>
                <a:gd name="connsiteY3" fmla="*/ 379099 h 379099"/>
                <a:gd name="connsiteX4" fmla="*/ 0 w 1675209"/>
                <a:gd name="connsiteY4" fmla="*/ 0 h 37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5209" h="379099">
                  <a:moveTo>
                    <a:pt x="0" y="0"/>
                  </a:moveTo>
                  <a:lnTo>
                    <a:pt x="1675209" y="0"/>
                  </a:lnTo>
                  <a:lnTo>
                    <a:pt x="1675209" y="379099"/>
                  </a:lnTo>
                  <a:lnTo>
                    <a:pt x="0" y="3790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400" kern="1200" dirty="0" smtClean="0"/>
                <a:t>de acontecimientos</a:t>
              </a:r>
              <a:endParaRPr lang="es-AR" sz="1400" kern="1200" dirty="0"/>
            </a:p>
          </p:txBody>
        </p:sp>
      </p:grpSp>
      <p:sp>
        <p:nvSpPr>
          <p:cNvPr id="19" name="18 Flecha curvada hacia la derecha"/>
          <p:cNvSpPr/>
          <p:nvPr/>
        </p:nvSpPr>
        <p:spPr>
          <a:xfrm>
            <a:off x="2074102" y="3144224"/>
            <a:ext cx="766691" cy="185318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868858" y="4674245"/>
            <a:ext cx="2592288" cy="8156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PERCEPCIÓN DE LA REALIDAD </a:t>
            </a:r>
          </a:p>
          <a:p>
            <a:pPr algn="ctr"/>
            <a:r>
              <a:rPr lang="es-AR" sz="1100" b="1" dirty="0"/>
              <a:t>d</a:t>
            </a:r>
            <a:r>
              <a:rPr lang="es-AR" sz="1100" b="1" dirty="0" smtClean="0"/>
              <a:t>e forma integrada</a:t>
            </a:r>
            <a:endParaRPr lang="es-AR" sz="1100" b="1" dirty="0"/>
          </a:p>
        </p:txBody>
      </p:sp>
      <p:sp>
        <p:nvSpPr>
          <p:cNvPr id="21" name="20 Flecha curvada hacia la izquierda"/>
          <p:cNvSpPr/>
          <p:nvPr/>
        </p:nvSpPr>
        <p:spPr>
          <a:xfrm>
            <a:off x="5089545" y="5116796"/>
            <a:ext cx="567071" cy="89396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835696" y="5763127"/>
            <a:ext cx="3056260" cy="646331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CONOCIMIENTO HUMANISTA Y SOCIAL</a:t>
            </a:r>
            <a:endParaRPr lang="es-AR" b="1" dirty="0"/>
          </a:p>
        </p:txBody>
      </p:sp>
      <p:sp>
        <p:nvSpPr>
          <p:cNvPr id="23" name="22 Forma libre"/>
          <p:cNvSpPr/>
          <p:nvPr/>
        </p:nvSpPr>
        <p:spPr>
          <a:xfrm>
            <a:off x="4891957" y="5306636"/>
            <a:ext cx="1264220" cy="379099"/>
          </a:xfrm>
          <a:custGeom>
            <a:avLst/>
            <a:gdLst>
              <a:gd name="connsiteX0" fmla="*/ 0 w 758380"/>
              <a:gd name="connsiteY0" fmla="*/ 0 h 379099"/>
              <a:gd name="connsiteX1" fmla="*/ 758380 w 758380"/>
              <a:gd name="connsiteY1" fmla="*/ 0 h 379099"/>
              <a:gd name="connsiteX2" fmla="*/ 758380 w 758380"/>
              <a:gd name="connsiteY2" fmla="*/ 379099 h 379099"/>
              <a:gd name="connsiteX3" fmla="*/ 0 w 758380"/>
              <a:gd name="connsiteY3" fmla="*/ 379099 h 379099"/>
              <a:gd name="connsiteX4" fmla="*/ 0 w 758380"/>
              <a:gd name="connsiteY4" fmla="*/ 0 h 37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380" h="379099">
                <a:moveTo>
                  <a:pt x="0" y="0"/>
                </a:moveTo>
                <a:lnTo>
                  <a:pt x="758380" y="0"/>
                </a:lnTo>
                <a:lnTo>
                  <a:pt x="758380" y="379099"/>
                </a:lnTo>
                <a:lnTo>
                  <a:pt x="0" y="3790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400" dirty="0"/>
              <a:t>p</a:t>
            </a:r>
            <a:r>
              <a:rPr lang="es-AR" sz="1400" kern="1200" dirty="0" smtClean="0"/>
              <a:t>ara construir</a:t>
            </a:r>
            <a:endParaRPr lang="es-AR" sz="1400" kern="1200" dirty="0"/>
          </a:p>
        </p:txBody>
      </p:sp>
      <p:sp>
        <p:nvSpPr>
          <p:cNvPr id="24" name="23 Flecha izquierda"/>
          <p:cNvSpPr/>
          <p:nvPr/>
        </p:nvSpPr>
        <p:spPr>
          <a:xfrm>
            <a:off x="5394903" y="3595390"/>
            <a:ext cx="258327" cy="2109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Forma libre"/>
          <p:cNvSpPr/>
          <p:nvPr/>
        </p:nvSpPr>
        <p:spPr>
          <a:xfrm>
            <a:off x="1441992" y="3793598"/>
            <a:ext cx="1264220" cy="379099"/>
          </a:xfrm>
          <a:custGeom>
            <a:avLst/>
            <a:gdLst>
              <a:gd name="connsiteX0" fmla="*/ 0 w 758380"/>
              <a:gd name="connsiteY0" fmla="*/ 0 h 379099"/>
              <a:gd name="connsiteX1" fmla="*/ 758380 w 758380"/>
              <a:gd name="connsiteY1" fmla="*/ 0 h 379099"/>
              <a:gd name="connsiteX2" fmla="*/ 758380 w 758380"/>
              <a:gd name="connsiteY2" fmla="*/ 379099 h 379099"/>
              <a:gd name="connsiteX3" fmla="*/ 0 w 758380"/>
              <a:gd name="connsiteY3" fmla="*/ 379099 h 379099"/>
              <a:gd name="connsiteX4" fmla="*/ 0 w 758380"/>
              <a:gd name="connsiteY4" fmla="*/ 0 h 37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380" h="379099">
                <a:moveTo>
                  <a:pt x="0" y="0"/>
                </a:moveTo>
                <a:lnTo>
                  <a:pt x="758380" y="0"/>
                </a:lnTo>
                <a:lnTo>
                  <a:pt x="758380" y="379099"/>
                </a:lnTo>
                <a:lnTo>
                  <a:pt x="0" y="3790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400" dirty="0" smtClean="0"/>
              <a:t>permitiendo</a:t>
            </a:r>
            <a:endParaRPr lang="es-AR" sz="1400" kern="1200" dirty="0"/>
          </a:p>
        </p:txBody>
      </p:sp>
    </p:spTree>
    <p:extLst>
      <p:ext uri="{BB962C8B-B14F-4D97-AF65-F5344CB8AC3E}">
        <p14:creationId xmlns="" xmlns:p14="http://schemas.microsoft.com/office/powerpoint/2010/main" val="4373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half" idx="4294967295"/>
          </p:nvPr>
        </p:nvSpPr>
        <p:spPr>
          <a:xfrm rot="16200000">
            <a:off x="-2299264" y="2960985"/>
            <a:ext cx="6408738" cy="1008063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sz="3200" b="1" dirty="0" smtClean="0"/>
              <a:t>CONSTRUCCIÓN DE UN PENSAMIENTO REFLEXIVO</a:t>
            </a:r>
            <a:endParaRPr lang="es-AR" sz="3200" b="1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="" xmlns:p14="http://schemas.microsoft.com/office/powerpoint/2010/main" val="1965961992"/>
              </p:ext>
            </p:extLst>
          </p:nvPr>
        </p:nvGraphicFramePr>
        <p:xfrm>
          <a:off x="1619672" y="1124744"/>
          <a:ext cx="2880320" cy="2882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11 Rectángulo"/>
          <p:cNvSpPr/>
          <p:nvPr/>
        </p:nvSpPr>
        <p:spPr>
          <a:xfrm>
            <a:off x="1619672" y="4351878"/>
            <a:ext cx="2376264" cy="517282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8 Grupo"/>
          <p:cNvGrpSpPr/>
          <p:nvPr/>
        </p:nvGrpSpPr>
        <p:grpSpPr>
          <a:xfrm>
            <a:off x="1767305" y="4096112"/>
            <a:ext cx="2121331" cy="554849"/>
            <a:chOff x="654543" y="2540774"/>
            <a:chExt cx="2605809" cy="551551"/>
          </a:xfrm>
        </p:grpSpPr>
        <p:sp>
          <p:nvSpPr>
            <p:cNvPr id="10" name="9 Rectángulo redondeado"/>
            <p:cNvSpPr/>
            <p:nvPr/>
          </p:nvSpPr>
          <p:spPr>
            <a:xfrm>
              <a:off x="654543" y="2540774"/>
              <a:ext cx="2605809" cy="52160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693451" y="2558490"/>
              <a:ext cx="2566901" cy="5338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270" tIns="0" rIns="13527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dirty="0" smtClean="0">
                  <a:solidFill>
                    <a:schemeClr val="tx1"/>
                  </a:solidFill>
                </a:rPr>
                <a:t>Marcos Teóricos Metodológicos</a:t>
              </a:r>
              <a:endParaRPr lang="es-AR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12 CuadroTexto"/>
          <p:cNvSpPr txBox="1"/>
          <p:nvPr/>
        </p:nvSpPr>
        <p:spPr>
          <a:xfrm rot="16200000">
            <a:off x="474876" y="2754652"/>
            <a:ext cx="18722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  a partir</a:t>
            </a:r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350808" y="677159"/>
            <a:ext cx="4392488" cy="4524315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1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s-AR" sz="3200" dirty="0" smtClean="0"/>
          </a:p>
          <a:p>
            <a:pPr algn="ctr"/>
            <a:r>
              <a:rPr lang="es-AR" sz="3200" dirty="0" smtClean="0"/>
              <a:t>ESTADO</a:t>
            </a:r>
          </a:p>
          <a:p>
            <a:pPr algn="ctr"/>
            <a:r>
              <a:rPr lang="es-AR" sz="3200" dirty="0" smtClean="0"/>
              <a:t>PODER</a:t>
            </a:r>
          </a:p>
          <a:p>
            <a:pPr algn="ctr"/>
            <a:r>
              <a:rPr lang="es-AR" sz="3200" dirty="0" smtClean="0"/>
              <a:t>CULTURA</a:t>
            </a:r>
          </a:p>
          <a:p>
            <a:pPr algn="ctr"/>
            <a:r>
              <a:rPr lang="es-AR" sz="3200" dirty="0" smtClean="0"/>
              <a:t>TRABAJO</a:t>
            </a:r>
          </a:p>
          <a:p>
            <a:pPr algn="ctr"/>
            <a:r>
              <a:rPr lang="es-AR" sz="3200" dirty="0" smtClean="0"/>
              <a:t>ESTRUCTURA SOCIAL</a:t>
            </a:r>
          </a:p>
          <a:p>
            <a:pPr algn="ctr"/>
            <a:r>
              <a:rPr lang="es-AR" sz="3200" dirty="0" smtClean="0"/>
              <a:t>ECONOMÍA</a:t>
            </a:r>
          </a:p>
          <a:p>
            <a:pPr algn="ctr"/>
            <a:r>
              <a:rPr lang="es-AR" sz="3200" dirty="0" smtClean="0"/>
              <a:t>POLÍTICA</a:t>
            </a:r>
          </a:p>
          <a:p>
            <a:pPr algn="ctr"/>
            <a:endParaRPr lang="es-AR" sz="3200" dirty="0"/>
          </a:p>
        </p:txBody>
      </p:sp>
      <p:sp>
        <p:nvSpPr>
          <p:cNvPr id="15" name="5 Marcador de texto"/>
          <p:cNvSpPr txBox="1">
            <a:spLocks/>
          </p:cNvSpPr>
          <p:nvPr/>
        </p:nvSpPr>
        <p:spPr>
          <a:xfrm>
            <a:off x="1595646" y="5126782"/>
            <a:ext cx="7147649" cy="6256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s-AR" sz="1600" b="1" dirty="0" smtClean="0"/>
              <a:t>PROFUNDIZAR APRENDIZAJES</a:t>
            </a:r>
          </a:p>
          <a:p>
            <a:pPr marL="0" indent="0" algn="ctr">
              <a:buFont typeface="Wingdings 2"/>
              <a:buNone/>
            </a:pPr>
            <a:r>
              <a:rPr lang="es-AR" sz="1400" dirty="0" smtClean="0"/>
              <a:t>teniendo en cuenta</a:t>
            </a:r>
            <a:endParaRPr lang="es-AR" sz="1400" dirty="0"/>
          </a:p>
        </p:txBody>
      </p:sp>
      <p:sp>
        <p:nvSpPr>
          <p:cNvPr id="17" name="16 Elipse"/>
          <p:cNvSpPr/>
          <p:nvPr/>
        </p:nvSpPr>
        <p:spPr>
          <a:xfrm>
            <a:off x="1583667" y="5682875"/>
            <a:ext cx="1152128" cy="836086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17 CuadroTexto"/>
          <p:cNvSpPr txBox="1"/>
          <p:nvPr/>
        </p:nvSpPr>
        <p:spPr>
          <a:xfrm>
            <a:off x="1555222" y="5902816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representaciones</a:t>
            </a:r>
            <a:endParaRPr lang="es-AR" sz="1400" dirty="0"/>
          </a:p>
        </p:txBody>
      </p:sp>
      <p:sp>
        <p:nvSpPr>
          <p:cNvPr id="19" name="18 Elipse"/>
          <p:cNvSpPr/>
          <p:nvPr/>
        </p:nvSpPr>
        <p:spPr>
          <a:xfrm>
            <a:off x="2844520" y="5660227"/>
            <a:ext cx="1152128" cy="836086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19 CuadroTexto"/>
          <p:cNvSpPr txBox="1"/>
          <p:nvPr/>
        </p:nvSpPr>
        <p:spPr>
          <a:xfrm>
            <a:off x="2736508" y="5924381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/>
              <a:t>recursos</a:t>
            </a:r>
            <a:endParaRPr lang="es-AR" sz="1400" dirty="0"/>
          </a:p>
        </p:txBody>
      </p:sp>
      <p:sp>
        <p:nvSpPr>
          <p:cNvPr id="22" name="21 Elipse"/>
          <p:cNvSpPr/>
          <p:nvPr/>
        </p:nvSpPr>
        <p:spPr>
          <a:xfrm>
            <a:off x="3995936" y="5652379"/>
            <a:ext cx="1152128" cy="836086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22 Elipse"/>
          <p:cNvSpPr/>
          <p:nvPr/>
        </p:nvSpPr>
        <p:spPr>
          <a:xfrm>
            <a:off x="5169470" y="5665475"/>
            <a:ext cx="1152128" cy="836086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23 CuadroTexto"/>
          <p:cNvSpPr txBox="1"/>
          <p:nvPr/>
        </p:nvSpPr>
        <p:spPr>
          <a:xfrm>
            <a:off x="5169470" y="5902816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/>
              <a:t>proyectos</a:t>
            </a:r>
            <a:endParaRPr lang="es-AR" sz="1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995936" y="588127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/>
              <a:t>consensos</a:t>
            </a:r>
            <a:endParaRPr lang="es-AR" sz="1400" dirty="0"/>
          </a:p>
        </p:txBody>
      </p:sp>
      <p:sp>
        <p:nvSpPr>
          <p:cNvPr id="26" name="25 Elipse"/>
          <p:cNvSpPr/>
          <p:nvPr/>
        </p:nvSpPr>
        <p:spPr>
          <a:xfrm>
            <a:off x="6361499" y="5652379"/>
            <a:ext cx="1152128" cy="836086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26 Elipse"/>
          <p:cNvSpPr/>
          <p:nvPr/>
        </p:nvSpPr>
        <p:spPr>
          <a:xfrm>
            <a:off x="7588673" y="5668833"/>
            <a:ext cx="1152128" cy="836086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27 CuadroTexto"/>
          <p:cNvSpPr txBox="1"/>
          <p:nvPr/>
        </p:nvSpPr>
        <p:spPr>
          <a:xfrm>
            <a:off x="6351449" y="5882647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/>
              <a:t>intereses</a:t>
            </a:r>
            <a:endParaRPr lang="es-AR" sz="14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7588673" y="588503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/>
              <a:t>conflictos</a:t>
            </a:r>
            <a:endParaRPr lang="es-AR" sz="1400" dirty="0"/>
          </a:p>
        </p:txBody>
      </p:sp>
    </p:spTree>
    <p:extLst>
      <p:ext uri="{BB962C8B-B14F-4D97-AF65-F5344CB8AC3E}">
        <p14:creationId xmlns="" xmlns:p14="http://schemas.microsoft.com/office/powerpoint/2010/main" val="362510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363950" y="764704"/>
            <a:ext cx="8355975" cy="5616623"/>
            <a:chOff x="378041" y="1029714"/>
            <a:chExt cx="2026449" cy="842494"/>
          </a:xfrm>
          <a:solidFill>
            <a:schemeClr val="accent1"/>
          </a:solidFill>
        </p:grpSpPr>
        <p:sp>
          <p:nvSpPr>
            <p:cNvPr id="4" name="3 Rectángulo redondeado"/>
            <p:cNvSpPr/>
            <p:nvPr/>
          </p:nvSpPr>
          <p:spPr>
            <a:xfrm>
              <a:off x="378041" y="1029714"/>
              <a:ext cx="2026449" cy="8424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4 Rectángulo"/>
            <p:cNvSpPr/>
            <p:nvPr/>
          </p:nvSpPr>
          <p:spPr>
            <a:xfrm>
              <a:off x="450435" y="1122351"/>
              <a:ext cx="1895705" cy="71693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285750" indent="-285750" algn="just">
                <a:buFont typeface="Wingdings" pitchFamily="2" charset="2"/>
                <a:buChar char="§"/>
              </a:pPr>
              <a:r>
                <a:rPr lang="es-AR" sz="2000" dirty="0" smtClean="0">
                  <a:solidFill>
                    <a:schemeClr val="tx1"/>
                  </a:solidFill>
                </a:rPr>
                <a:t>Comprender los procesos sociales en su contexto y el análisis crítico de discursos sociales.</a:t>
              </a:r>
            </a:p>
            <a:p>
              <a:pPr algn="just"/>
              <a:endParaRPr lang="es-AR" sz="20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buFont typeface="Wingdings" pitchFamily="2" charset="2"/>
                <a:buChar char="§"/>
              </a:pPr>
              <a:r>
                <a:rPr lang="es-AR" sz="2000" dirty="0">
                  <a:solidFill>
                    <a:schemeClr val="tx1"/>
                  </a:solidFill>
                </a:rPr>
                <a:t>D</a:t>
              </a:r>
              <a:r>
                <a:rPr lang="es-AR" sz="2000" dirty="0" smtClean="0">
                  <a:solidFill>
                    <a:schemeClr val="tx1"/>
                  </a:solidFill>
                </a:rPr>
                <a:t>esarrollar  </a:t>
              </a:r>
              <a:r>
                <a:rPr lang="es-AR" sz="2000" dirty="0">
                  <a:solidFill>
                    <a:schemeClr val="tx1"/>
                  </a:solidFill>
                </a:rPr>
                <a:t>un pensamiento crítico reflexivo que le posibilite pensarse con un rol activo y lo constituya en sujeto transformador de la realidad social</a:t>
              </a:r>
              <a:r>
                <a:rPr lang="es-AR" sz="2000" dirty="0" smtClean="0">
                  <a:solidFill>
                    <a:schemeClr val="tx1"/>
                  </a:solidFill>
                </a:rPr>
                <a:t>, </a:t>
              </a:r>
              <a:r>
                <a:rPr lang="es-AR" sz="2000" dirty="0">
                  <a:solidFill>
                    <a:schemeClr val="tx1"/>
                  </a:solidFill>
                </a:rPr>
                <a:t>capaz de construir su proyecto de vida en relación con la sociedad</a:t>
              </a:r>
              <a:endParaRPr lang="es-AR" sz="20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buFont typeface="Wingdings" pitchFamily="2" charset="2"/>
                <a:buChar char="§"/>
              </a:pPr>
              <a:endParaRPr lang="es-AR" sz="2000" dirty="0">
                <a:solidFill>
                  <a:schemeClr val="tx1"/>
                </a:solidFill>
              </a:endParaRPr>
            </a:p>
            <a:p>
              <a:pPr marL="285750" indent="-285750" algn="just">
                <a:buFont typeface="Wingdings" pitchFamily="2" charset="2"/>
                <a:buChar char="§"/>
              </a:pPr>
              <a:r>
                <a:rPr lang="es-AR" sz="2000" dirty="0">
                  <a:solidFill>
                    <a:schemeClr val="tx1"/>
                  </a:solidFill>
                </a:rPr>
                <a:t>I</a:t>
              </a:r>
              <a:r>
                <a:rPr lang="es-AR" sz="2000" dirty="0" smtClean="0">
                  <a:solidFill>
                    <a:schemeClr val="tx1"/>
                  </a:solidFill>
                </a:rPr>
                <a:t>ncorporar prácticas </a:t>
              </a:r>
              <a:r>
                <a:rPr lang="es-AR" sz="2000" dirty="0">
                  <a:solidFill>
                    <a:schemeClr val="tx1"/>
                  </a:solidFill>
                </a:rPr>
                <a:t>argumentativas y reflexivas que permitan la contextualización de la realidad en la que vive, y promuevan la capacidad de planificar, organizar y resolver situaciones problemáticas concretas, </a:t>
              </a:r>
              <a:endParaRPr lang="es-AR" sz="2000" dirty="0" smtClean="0">
                <a:solidFill>
                  <a:schemeClr val="tx1"/>
                </a:solidFill>
              </a:endParaRPr>
            </a:p>
            <a:p>
              <a:pPr algn="just"/>
              <a:endParaRPr lang="es-AR" sz="20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buFont typeface="Wingdings" pitchFamily="2" charset="2"/>
                <a:buChar char="§"/>
              </a:pPr>
              <a:endParaRPr lang="es-AR" sz="20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buFont typeface="Wingdings" pitchFamily="2" charset="2"/>
                <a:buChar char="§"/>
              </a:pPr>
              <a:r>
                <a:rPr lang="es-AR" sz="2000" dirty="0" smtClean="0">
                  <a:solidFill>
                    <a:schemeClr val="tx1"/>
                  </a:solidFill>
                </a:rPr>
                <a:t>Insertarse en   </a:t>
              </a:r>
              <a:r>
                <a:rPr lang="es-AR" sz="2000" dirty="0">
                  <a:solidFill>
                    <a:schemeClr val="tx1"/>
                  </a:solidFill>
                </a:rPr>
                <a:t>el mundo laboral proactivamente y con sensibilidad social, valorando las prácticas de autogestión, las experiencias laborales cooperativas y el fomento de proyectos estético-creativos.</a:t>
              </a:r>
              <a:endParaRPr lang="es-AR" sz="2000" dirty="0" smtClean="0">
                <a:solidFill>
                  <a:schemeClr val="tx1"/>
                </a:solidFill>
              </a:endParaRPr>
            </a:p>
            <a:p>
              <a:pPr marL="285750" indent="-285750">
                <a:buFont typeface="Wingdings" pitchFamily="2" charset="2"/>
                <a:buChar char="§"/>
              </a:pPr>
              <a:endParaRPr lang="es-AR" sz="2000" dirty="0" smtClean="0">
                <a:solidFill>
                  <a:schemeClr val="tx1"/>
                </a:solidFill>
              </a:endParaRPr>
            </a:p>
            <a:p>
              <a:endParaRPr lang="es-AR" sz="2000" dirty="0">
                <a:solidFill>
                  <a:schemeClr val="tx1"/>
                </a:solidFill>
              </a:endParaRPr>
            </a:p>
            <a:p>
              <a:endParaRPr lang="es-AR" sz="1600" dirty="0"/>
            </a:p>
            <a:p>
              <a:pPr marL="285750" indent="-285750">
                <a:buFont typeface="Wingdings" pitchFamily="2" charset="2"/>
                <a:buChar char="§"/>
              </a:pPr>
              <a:endParaRPr lang="es-AR" sz="1600" dirty="0" smtClean="0">
                <a:solidFill>
                  <a:schemeClr val="tx1"/>
                </a:solidFill>
              </a:endParaRPr>
            </a:p>
            <a:p>
              <a:pPr marL="285750" lvl="0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§"/>
              </a:pPr>
              <a:endParaRPr lang="es-AR" sz="16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8 Rectángulo"/>
          <p:cNvSpPr/>
          <p:nvPr/>
        </p:nvSpPr>
        <p:spPr>
          <a:xfrm rot="20245791">
            <a:off x="-156374" y="1812650"/>
            <a:ext cx="7725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Ejercicio pleno de ciudadanía</a:t>
            </a:r>
            <a:endParaRPr lang="es-E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 rot="20193610">
            <a:off x="1513399" y="2950767"/>
            <a:ext cx="7345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Continuación de los estudios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 rot="20184398">
            <a:off x="3122006" y="4620959"/>
            <a:ext cx="5429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 mundo del trabajo</a:t>
            </a:r>
            <a:endParaRPr lang="es-A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030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363950" y="764704"/>
            <a:ext cx="8355975" cy="5616623"/>
            <a:chOff x="378041" y="1029714"/>
            <a:chExt cx="2026449" cy="842494"/>
          </a:xfrm>
          <a:solidFill>
            <a:schemeClr val="accent1"/>
          </a:solidFill>
        </p:grpSpPr>
        <p:sp>
          <p:nvSpPr>
            <p:cNvPr id="4" name="3 Rectángulo redondeado"/>
            <p:cNvSpPr/>
            <p:nvPr/>
          </p:nvSpPr>
          <p:spPr>
            <a:xfrm>
              <a:off x="378041" y="1029714"/>
              <a:ext cx="2026449" cy="8424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4 Rectángulo"/>
            <p:cNvSpPr/>
            <p:nvPr/>
          </p:nvSpPr>
          <p:spPr>
            <a:xfrm>
              <a:off x="450435" y="1122351"/>
              <a:ext cx="1895705" cy="71693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285750" indent="-285750" algn="just">
                <a:buFont typeface="Wingdings" pitchFamily="2" charset="2"/>
                <a:buChar char="§"/>
              </a:pPr>
              <a:r>
                <a:rPr lang="es-AR" sz="2000" dirty="0" smtClean="0">
                  <a:solidFill>
                    <a:schemeClr val="tx1"/>
                  </a:solidFill>
                </a:rPr>
                <a:t>Comprender los procesos sociales en su contexto y el análisis crítico de discursos sociales.</a:t>
              </a:r>
            </a:p>
            <a:p>
              <a:pPr algn="just"/>
              <a:endParaRPr lang="es-AR" sz="20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buFont typeface="Wingdings" pitchFamily="2" charset="2"/>
                <a:buChar char="§"/>
              </a:pPr>
              <a:r>
                <a:rPr lang="es-AR" sz="2000" dirty="0">
                  <a:solidFill>
                    <a:schemeClr val="tx1"/>
                  </a:solidFill>
                </a:rPr>
                <a:t>D</a:t>
              </a:r>
              <a:r>
                <a:rPr lang="es-AR" sz="2000" dirty="0" smtClean="0">
                  <a:solidFill>
                    <a:schemeClr val="tx1"/>
                  </a:solidFill>
                </a:rPr>
                <a:t>esarrollar  </a:t>
              </a:r>
              <a:r>
                <a:rPr lang="es-AR" sz="2000" dirty="0">
                  <a:solidFill>
                    <a:schemeClr val="tx1"/>
                  </a:solidFill>
                </a:rPr>
                <a:t>un </a:t>
              </a:r>
              <a:r>
                <a:rPr lang="es-AR" sz="2000" dirty="0" err="1" smtClean="0">
                  <a:solidFill>
                    <a:schemeClr val="tx1"/>
                  </a:solidFill>
                </a:rPr>
                <a:t>pensamieto</a:t>
              </a:r>
              <a:r>
                <a:rPr lang="es-AR" sz="2000" dirty="0" smtClean="0">
                  <a:solidFill>
                    <a:schemeClr val="tx1"/>
                  </a:solidFill>
                </a:rPr>
                <a:t> </a:t>
              </a:r>
              <a:r>
                <a:rPr lang="es-AR" sz="2000" dirty="0">
                  <a:solidFill>
                    <a:schemeClr val="tx1"/>
                  </a:solidFill>
                </a:rPr>
                <a:t>crítico reflexivo que le posibilite pensarse con un rol activo y lo constituya en sujeto transformador de la realidad social, capaz de construir su proyecto de vida en relación con la sociedad</a:t>
              </a:r>
              <a:endParaRPr lang="es-AR" sz="20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buFont typeface="Wingdings" pitchFamily="2" charset="2"/>
                <a:buChar char="§"/>
              </a:pPr>
              <a:endParaRPr lang="es-AR" sz="2000" dirty="0">
                <a:solidFill>
                  <a:schemeClr val="tx1"/>
                </a:solidFill>
              </a:endParaRPr>
            </a:p>
            <a:p>
              <a:pPr marL="285750" indent="-285750" algn="just">
                <a:buFont typeface="Wingdings" pitchFamily="2" charset="2"/>
                <a:buChar char="§"/>
              </a:pPr>
              <a:r>
                <a:rPr lang="es-AR" sz="2000" dirty="0">
                  <a:solidFill>
                    <a:schemeClr val="tx1"/>
                  </a:solidFill>
                </a:rPr>
                <a:t>I</a:t>
              </a:r>
              <a:r>
                <a:rPr lang="es-AR" sz="2000" dirty="0" smtClean="0">
                  <a:solidFill>
                    <a:schemeClr val="tx1"/>
                  </a:solidFill>
                </a:rPr>
                <a:t>ncorporar prácticas </a:t>
              </a:r>
              <a:r>
                <a:rPr lang="es-AR" sz="2000" dirty="0">
                  <a:solidFill>
                    <a:schemeClr val="tx1"/>
                  </a:solidFill>
                </a:rPr>
                <a:t>argumentativas y reflexivas que permitan la contextualización de la realidad en la que vive, y promuevan la capacidad de planificar, organizar y resolver situaciones problemáticas concretas, </a:t>
              </a:r>
              <a:endParaRPr lang="es-AR" sz="2000" dirty="0" smtClean="0">
                <a:solidFill>
                  <a:schemeClr val="tx1"/>
                </a:solidFill>
              </a:endParaRPr>
            </a:p>
            <a:p>
              <a:pPr algn="just"/>
              <a:endParaRPr lang="es-AR" sz="20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buFont typeface="Wingdings" pitchFamily="2" charset="2"/>
                <a:buChar char="§"/>
              </a:pPr>
              <a:endParaRPr lang="es-AR" sz="20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buFont typeface="Wingdings" pitchFamily="2" charset="2"/>
                <a:buChar char="§"/>
              </a:pPr>
              <a:r>
                <a:rPr lang="es-AR" sz="2000" dirty="0" smtClean="0">
                  <a:solidFill>
                    <a:schemeClr val="tx1"/>
                  </a:solidFill>
                </a:rPr>
                <a:t>Insertarse </a:t>
              </a:r>
              <a:r>
                <a:rPr lang="es-AR" sz="2000" dirty="0">
                  <a:solidFill>
                    <a:schemeClr val="tx1"/>
                  </a:solidFill>
                </a:rPr>
                <a:t>en el mundo laboral proactivamente y con sensibilidad social, valorando las prácticas de autogestión, las experiencias laborales cooperativas y el fomento de proyectos estético-creativos.</a:t>
              </a:r>
              <a:endParaRPr lang="es-AR" sz="2000" dirty="0" smtClean="0">
                <a:solidFill>
                  <a:schemeClr val="tx1"/>
                </a:solidFill>
              </a:endParaRPr>
            </a:p>
            <a:p>
              <a:pPr marL="285750" indent="-285750">
                <a:buFont typeface="Wingdings" pitchFamily="2" charset="2"/>
                <a:buChar char="§"/>
              </a:pPr>
              <a:endParaRPr lang="es-AR" sz="2000" dirty="0" smtClean="0">
                <a:solidFill>
                  <a:schemeClr val="tx1"/>
                </a:solidFill>
              </a:endParaRPr>
            </a:p>
            <a:p>
              <a:pPr marL="285750" indent="-285750">
                <a:buFont typeface="Wingdings" pitchFamily="2" charset="2"/>
                <a:buChar char="§"/>
              </a:pPr>
              <a:endParaRPr lang="es-AR" sz="2000" dirty="0">
                <a:solidFill>
                  <a:schemeClr val="tx1"/>
                </a:solidFill>
              </a:endParaRPr>
            </a:p>
            <a:p>
              <a:endParaRPr lang="es-AR" sz="1600" dirty="0"/>
            </a:p>
            <a:p>
              <a:pPr marL="285750" indent="-285750">
                <a:buFont typeface="Wingdings" pitchFamily="2" charset="2"/>
                <a:buChar char="§"/>
              </a:pPr>
              <a:endParaRPr lang="es-AR" sz="1600" dirty="0" smtClean="0">
                <a:solidFill>
                  <a:schemeClr val="tx1"/>
                </a:solidFill>
              </a:endParaRPr>
            </a:p>
            <a:p>
              <a:pPr marL="285750" lvl="0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§"/>
              </a:pPr>
              <a:endParaRPr lang="es-AR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5325632" y="1129571"/>
            <a:ext cx="3794672" cy="505425"/>
            <a:chOff x="253731" y="6623"/>
            <a:chExt cx="4218747" cy="649440"/>
          </a:xfrm>
        </p:grpSpPr>
        <p:sp>
          <p:nvSpPr>
            <p:cNvPr id="7" name="6 Rectángulo redondeado"/>
            <p:cNvSpPr/>
            <p:nvPr/>
          </p:nvSpPr>
          <p:spPr>
            <a:xfrm>
              <a:off x="253731" y="6623"/>
              <a:ext cx="4218747" cy="64944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285434" y="38326"/>
              <a:ext cx="4155341" cy="586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4266" tIns="0" rIns="134266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kern="1200" dirty="0" smtClean="0">
                  <a:solidFill>
                    <a:schemeClr val="tx1"/>
                  </a:solidFill>
                </a:rPr>
                <a:t>Ejercicio  pleno de ciudadanía</a:t>
              </a:r>
              <a:endParaRPr lang="es-AR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0" y="3933056"/>
            <a:ext cx="3794672" cy="505425"/>
            <a:chOff x="253731" y="6623"/>
            <a:chExt cx="4218747" cy="649440"/>
          </a:xfrm>
        </p:grpSpPr>
        <p:sp>
          <p:nvSpPr>
            <p:cNvPr id="17" name="16 Rectángulo redondeado"/>
            <p:cNvSpPr/>
            <p:nvPr/>
          </p:nvSpPr>
          <p:spPr>
            <a:xfrm>
              <a:off x="253731" y="6623"/>
              <a:ext cx="4218747" cy="64944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285434" y="38326"/>
              <a:ext cx="4155341" cy="586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4266" tIns="0" rIns="134266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dirty="0" smtClean="0">
                  <a:solidFill>
                    <a:schemeClr val="tx1"/>
                  </a:solidFill>
                </a:rPr>
                <a:t>Continuación de los estudios</a:t>
              </a:r>
              <a:endParaRPr lang="es-AR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5291321" y="5517232"/>
            <a:ext cx="3794672" cy="505425"/>
            <a:chOff x="253731" y="6623"/>
            <a:chExt cx="4218747" cy="649440"/>
          </a:xfrm>
        </p:grpSpPr>
        <p:sp>
          <p:nvSpPr>
            <p:cNvPr id="26" name="25 Rectángulo redondeado"/>
            <p:cNvSpPr/>
            <p:nvPr/>
          </p:nvSpPr>
          <p:spPr>
            <a:xfrm>
              <a:off x="253731" y="6623"/>
              <a:ext cx="4218747" cy="64944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26 Rectángulo"/>
            <p:cNvSpPr/>
            <p:nvPr/>
          </p:nvSpPr>
          <p:spPr>
            <a:xfrm>
              <a:off x="285434" y="38326"/>
              <a:ext cx="4155341" cy="586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4266" tIns="0" rIns="134266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kern="1200" dirty="0" smtClean="0">
                  <a:solidFill>
                    <a:schemeClr val="tx1"/>
                  </a:solidFill>
                </a:rPr>
                <a:t>El mundo del trabajo</a:t>
              </a:r>
              <a:endParaRPr lang="es-AR" sz="24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240515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Personalizado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4B29B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F4B29B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</TotalTime>
  <Words>350</Words>
  <Application>Microsoft Office PowerPoint</Application>
  <PresentationFormat>Presentación en pantalla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Equidad</vt:lpstr>
      <vt:lpstr>Diapositiva 1</vt:lpstr>
      <vt:lpstr>Diapositiva 2</vt:lpstr>
      <vt:lpstr>Diapositiva 3</vt:lpstr>
      <vt:lpstr>Diapositiva 4</vt:lpstr>
      <vt:lpstr>Diapositiva 5</vt:lpstr>
    </vt:vector>
  </TitlesOfParts>
  <Company>Luffi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I-MAG</dc:creator>
  <cp:lastModifiedBy>Lili</cp:lastModifiedBy>
  <cp:revision>86</cp:revision>
  <dcterms:created xsi:type="dcterms:W3CDTF">2014-10-09T12:25:46Z</dcterms:created>
  <dcterms:modified xsi:type="dcterms:W3CDTF">2014-12-07T22:07:32Z</dcterms:modified>
</cp:coreProperties>
</file>