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theme/theme.xml" ContentType="application/vnd.openxmlformats-officedocument.theme+xml"/>
  <Override PartName="/ppt/slides/slide1.xml" ContentType="application/vnd.openxmlformats-officedocument.presentationml.slide+xml"/>
</Types>
</file>

<file path=_rels/.rels>&#65279;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>
  <p:sldMasterIdLst>
    <p:sldMasterId id="2147483648" r:id="rId1"/>
  </p:sldMasterIdLst>
  <p:sldIdLst>
    <p:sldId id="256" r:id="rId3"/>
  </p:sldIdLst>
  <p:sldSz cx="4776216" cy="6931152"/>
  <p:notesSz cx="6858000" cy="9144000"/>
</p:presentation>
</file>

<file path=ppt/_rels/presentation.xml.rels>&#65279;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.xml"/><Relationship Id="rId2" Type="http://schemas.openxmlformats.org/officeDocument/2006/relationships/theme" Target="theme/theme.xml"/><Relationship Id="rId3" Type="http://schemas.openxmlformats.org/officeDocument/2006/relationships/slide" Target="slides/slide1.xml"/></Relationships>
</file>

<file path=ppt/slideLayouts/_rels/slideLayout.xml.rels>&#65279;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.xml.rels>&#65279;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theme" Target="../theme/theme.xml"/></Relationships>
</file>

<file path=ppt/slideMasters/slideMaster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s/_rels/slide1.xml.rels>&#65279;<?xml version="1.0" encoding="UTF-8" standalone="yes"?>
<Relationships xmlns="http://schemas.openxmlformats.org/package/2006/relationships"><Relationship Id="rPictId0" Type="http://schemas.openxmlformats.org/officeDocument/2006/relationships/image" Target="../media/image1.png"/><Relationship Id="rId1" Type="http://schemas.openxmlformats.org/officeDocument/2006/relationships/slideLayout" Target="../slideLayouts/slideLayout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"/>
          <p:cNvPicPr>
            <a:picLocks noChangeAspect="1"/>
          </p:cNvPicPr>
          <p:nvPr/>
        </p:nvPicPr>
        <p:blipFill>
          <a:blip r:embed="rPictId0"/>
          <a:stretch>
            <a:fillRect/>
          </a:stretch>
        </p:blipFill>
        <p:spPr>
          <a:xfrm>
            <a:off x="0" y="0"/>
            <a:ext cx="4776216" cy="6931152"/>
          </a:xfrm>
          <a:prstGeom prst="rect">
            <a:avLst/>
          </a:prstGeom>
        </p:spPr>
      </p:pic>
      <p:sp>
        <p:nvSpPr>
          <p:cNvPr id="3" name=""/>
          <p:cNvSpPr/>
          <p:nvPr/>
        </p:nvSpPr>
        <p:spPr>
          <a:xfrm>
            <a:off x="2093976" y="618744"/>
            <a:ext cx="1542288" cy="103632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es" sz="750" spc="600">
                <a:solidFill>
                  <a:srgbClr val="D7E1BB"/>
                </a:solidFill>
                <a:latin typeface="Constantia"/>
              </a:rPr>
              <a:t>í,j,j¿Td </a:t>
            </a:r>
            <a:r>
              <a:rPr lang="es" b="1" sz="750">
                <a:solidFill>
                  <a:srgbClr val="D7E1BB"/>
                </a:solidFill>
                <a:latin typeface="Constantia"/>
              </a:rPr>
              <a:t>’/i«Ví-éi.</a:t>
            </a:r>
          </a:p>
        </p:txBody>
      </p:sp>
      <p:sp>
        <p:nvSpPr>
          <p:cNvPr id="4" name=""/>
          <p:cNvSpPr/>
          <p:nvPr/>
        </p:nvSpPr>
        <p:spPr>
          <a:xfrm>
            <a:off x="579120" y="661416"/>
            <a:ext cx="3834384" cy="496824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marL="517652" indent="0"/>
            <a:r>
              <a:rPr lang="es" i="1" sz="2550" spc="-250">
                <a:solidFill>
                  <a:srgbClr val="F1CC1C"/>
                </a:solidFill>
                <a:latin typeface="Franklin Gothic Heavy"/>
              </a:rPr>
              <a:t>EL Rmcórt PEL </a:t>
            </a:r>
            <a:r>
              <a:rPr lang="es" i="1" sz="2550">
                <a:solidFill>
                  <a:srgbClr val="F1CC1C"/>
                </a:solidFill>
                <a:latin typeface="Franklin Gothic Heavy"/>
              </a:rPr>
              <a:t>VASO</a:t>
            </a:r>
          </a:p>
          <a:p>
            <a:pPr algn="just" indent="0"/>
            <a:r>
              <a:rPr lang="es" sz="750">
                <a:solidFill>
                  <a:srgbClr val="D7E1BB"/>
                </a:solidFill>
                <a:latin typeface="Constantia"/>
              </a:rPr>
              <a:t>“I    _</a:t>
            </a:r>
            <a:r>
              <a:rPr lang="es" i="1" sz="450" spc="-50">
                <a:solidFill>
                  <a:srgbClr val="D7E1BB"/>
                </a:solidFill>
                <a:latin typeface="Constantia"/>
              </a:rPr>
              <a:t>-f</a:t>
            </a:r>
            <a:r>
              <a:rPr lang="es" sz="750">
                <a:solidFill>
                  <a:srgbClr val="D7E1BB"/>
                </a:solidFill>
                <a:latin typeface="Constantia"/>
              </a:rPr>
              <a:t> *Lí"»“    « »—.R. ^    «,*}*» oooo,o*oo-o.o'</a:t>
            </a:r>
          </a:p>
        </p:txBody>
      </p:sp>
      <p:sp>
        <p:nvSpPr>
          <p:cNvPr id="5" name=""/>
          <p:cNvSpPr/>
          <p:nvPr/>
        </p:nvSpPr>
        <p:spPr>
          <a:xfrm>
            <a:off x="551688" y="6598920"/>
            <a:ext cx="417576" cy="10972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indent="0"/>
            <a:r>
              <a:rPr lang="es" sz="750">
                <a:solidFill>
                  <a:srgbClr val="FFFFFF"/>
                </a:solidFill>
                <a:latin typeface="Constantia"/>
              </a:rPr>
              <a:t>ES PASA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