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36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29/05/14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29/05/14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29/05/14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29/05/14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29/05/14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29/05/14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29/05/14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29/05/14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29/05/14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29/05/14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29/05/14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29/05/14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Relationship Id="rId9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/>
          <p:nvPr/>
        </p:nvSpPr>
        <p:spPr>
          <a:xfrm>
            <a:off x="2718982" y="0"/>
            <a:ext cx="4070331" cy="1465211"/>
          </a:xfrm>
          <a:prstGeom prst="ellipse">
            <a:avLst/>
          </a:prstGeom>
          <a:solidFill>
            <a:schemeClr val="bg2">
              <a:lumMod val="75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 prst="cross"/>
            <a:contourClr>
              <a:schemeClr val="accent1">
                <a:shade val="30000"/>
                <a:satMod val="120000"/>
              </a:schemeClr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VICIOS DEL CONSENTIMIENTO</a:t>
            </a:r>
            <a:endParaRPr lang="es-E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Elipse 5"/>
          <p:cNvSpPr/>
          <p:nvPr/>
        </p:nvSpPr>
        <p:spPr>
          <a:xfrm>
            <a:off x="3728425" y="2157117"/>
            <a:ext cx="1856071" cy="73260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VIOLENCIA</a:t>
            </a:r>
            <a:endParaRPr lang="es-ES" dirty="0"/>
          </a:p>
        </p:txBody>
      </p:sp>
      <p:sp>
        <p:nvSpPr>
          <p:cNvPr id="7" name="Elipse 6"/>
          <p:cNvSpPr/>
          <p:nvPr/>
        </p:nvSpPr>
        <p:spPr>
          <a:xfrm>
            <a:off x="0" y="2523420"/>
            <a:ext cx="1628133" cy="846566"/>
          </a:xfrm>
          <a:prstGeom prst="ellipse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ERROR</a:t>
            </a:r>
            <a:endParaRPr lang="es-ES" dirty="0"/>
          </a:p>
        </p:txBody>
      </p:sp>
      <p:sp>
        <p:nvSpPr>
          <p:cNvPr id="8" name="Elipse 7"/>
          <p:cNvSpPr/>
          <p:nvPr/>
        </p:nvSpPr>
        <p:spPr>
          <a:xfrm>
            <a:off x="7375441" y="3091690"/>
            <a:ext cx="1497882" cy="84656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DOLO</a:t>
            </a:r>
            <a:endParaRPr lang="es-ES" dirty="0"/>
          </a:p>
        </p:txBody>
      </p:sp>
      <p:pic>
        <p:nvPicPr>
          <p:cNvPr id="9" name="Imagen 8" descr="imgr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8335" y="5437560"/>
            <a:ext cx="1896361" cy="1420440"/>
          </a:xfrm>
          <a:prstGeom prst="rect">
            <a:avLst/>
          </a:prstGeom>
        </p:spPr>
      </p:pic>
      <p:sp>
        <p:nvSpPr>
          <p:cNvPr id="10" name="Llamada de nube 9"/>
          <p:cNvSpPr/>
          <p:nvPr/>
        </p:nvSpPr>
        <p:spPr>
          <a:xfrm>
            <a:off x="130251" y="3451386"/>
            <a:ext cx="2816669" cy="1758252"/>
          </a:xfrm>
          <a:prstGeom prst="cloud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Imagen 10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94" y="3716025"/>
            <a:ext cx="1673380" cy="1005210"/>
          </a:xfrm>
          <a:prstGeom prst="rect">
            <a:avLst/>
          </a:prstGeom>
        </p:spPr>
      </p:pic>
      <p:pic>
        <p:nvPicPr>
          <p:cNvPr id="12" name="Imagen 11" descr="images-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847" y="5783513"/>
            <a:ext cx="1868043" cy="842495"/>
          </a:xfrm>
          <a:prstGeom prst="rect">
            <a:avLst/>
          </a:prstGeom>
        </p:spPr>
      </p:pic>
      <p:cxnSp>
        <p:nvCxnSpPr>
          <p:cNvPr id="14" name="Conector curvado 13"/>
          <p:cNvCxnSpPr/>
          <p:nvPr/>
        </p:nvCxnSpPr>
        <p:spPr>
          <a:xfrm rot="10800000" flipV="1">
            <a:off x="1628134" y="1448930"/>
            <a:ext cx="1318787" cy="1286129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Conector curvado 15"/>
          <p:cNvCxnSpPr/>
          <p:nvPr/>
        </p:nvCxnSpPr>
        <p:spPr>
          <a:xfrm rot="5400000">
            <a:off x="4355278" y="1750113"/>
            <a:ext cx="586083" cy="16281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Conector curvado 17"/>
          <p:cNvCxnSpPr/>
          <p:nvPr/>
        </p:nvCxnSpPr>
        <p:spPr>
          <a:xfrm rot="16200000" flipH="1">
            <a:off x="6520729" y="1457033"/>
            <a:ext cx="1546611" cy="1009442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" name="Imagen 18" descr="images-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990" y="3252275"/>
            <a:ext cx="1464625" cy="927499"/>
          </a:xfrm>
          <a:prstGeom prst="rect">
            <a:avLst/>
          </a:prstGeom>
        </p:spPr>
      </p:pic>
      <p:pic>
        <p:nvPicPr>
          <p:cNvPr id="20" name="Imagen 19" descr="images-2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87" y="3145454"/>
            <a:ext cx="1442003" cy="1141141"/>
          </a:xfrm>
          <a:prstGeom prst="rect">
            <a:avLst/>
          </a:prstGeom>
        </p:spPr>
      </p:pic>
      <p:pic>
        <p:nvPicPr>
          <p:cNvPr id="21" name="Imagen 20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313" y="4335901"/>
            <a:ext cx="993159" cy="1101659"/>
          </a:xfrm>
          <a:prstGeom prst="rect">
            <a:avLst/>
          </a:prstGeom>
        </p:spPr>
      </p:pic>
      <p:pic>
        <p:nvPicPr>
          <p:cNvPr id="22" name="Imagen 21" descr="imgres-1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102" y="4303340"/>
            <a:ext cx="1253898" cy="1134220"/>
          </a:xfrm>
          <a:prstGeom prst="rect">
            <a:avLst/>
          </a:prstGeom>
        </p:spPr>
      </p:pic>
      <p:pic>
        <p:nvPicPr>
          <p:cNvPr id="23" name="Imagen 22" descr="images-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939" y="5520617"/>
            <a:ext cx="1204818" cy="927499"/>
          </a:xfrm>
          <a:prstGeom prst="rect">
            <a:avLst/>
          </a:prstGeom>
        </p:spPr>
      </p:pic>
      <p:pic>
        <p:nvPicPr>
          <p:cNvPr id="24" name="Imagen 23" descr="images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756" y="5549966"/>
            <a:ext cx="1236808" cy="86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579184"/>
      </p:ext>
    </p:extLst>
  </p:cSld>
  <p:clrMapOvr>
    <a:masterClrMapping/>
  </p:clrMapOvr>
</p:sld>
</file>

<file path=ppt/theme/theme1.xml><?xml version="1.0" encoding="utf-8"?>
<a:theme xmlns:a="http://schemas.openxmlformats.org/drawingml/2006/main" name="Instalación integrada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Instalación integrada.thmx</Template>
  <TotalTime>27</TotalTime>
  <Words>6</Words>
  <Application>Microsoft Macintosh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Instalación integrada</vt:lpstr>
      <vt:lpstr>Presentación de PowerPoint</vt:lpstr>
    </vt:vector>
  </TitlesOfParts>
  <Company>pedro centeno vallenilla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estefania lovaglio marval</dc:creator>
  <cp:lastModifiedBy>daniela estefania lovaglio marval</cp:lastModifiedBy>
  <cp:revision>3</cp:revision>
  <dcterms:created xsi:type="dcterms:W3CDTF">2014-05-29T17:03:31Z</dcterms:created>
  <dcterms:modified xsi:type="dcterms:W3CDTF">2014-05-29T17:31:06Z</dcterms:modified>
</cp:coreProperties>
</file>