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1.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2" r:id="rId2"/>
    <p:sldId id="283" r:id="rId3"/>
    <p:sldId id="261" r:id="rId4"/>
    <p:sldId id="257" r:id="rId5"/>
    <p:sldId id="262" r:id="rId6"/>
    <p:sldId id="258" r:id="rId7"/>
    <p:sldId id="263" r:id="rId8"/>
    <p:sldId id="259" r:id="rId9"/>
    <p:sldId id="264" r:id="rId10"/>
    <p:sldId id="274" r:id="rId11"/>
    <p:sldId id="276" r:id="rId12"/>
    <p:sldId id="273" r:id="rId13"/>
    <p:sldId id="266" r:id="rId14"/>
    <p:sldId id="265" r:id="rId15"/>
    <p:sldId id="267" r:id="rId16"/>
    <p:sldId id="275" r:id="rId17"/>
    <p:sldId id="277" r:id="rId18"/>
    <p:sldId id="278" r:id="rId19"/>
    <p:sldId id="284" r:id="rId20"/>
    <p:sldId id="285" r:id="rId21"/>
    <p:sldId id="286" r:id="rId22"/>
    <p:sldId id="288" r:id="rId23"/>
    <p:sldId id="289" r:id="rId24"/>
    <p:sldId id="290" r:id="rId25"/>
    <p:sldId id="270" r:id="rId26"/>
    <p:sldId id="291" r:id="rId27"/>
    <p:sldId id="292" r:id="rId28"/>
    <p:sldId id="293" r:id="rId29"/>
    <p:sldId id="294" r:id="rId30"/>
    <p:sldId id="295" r:id="rId31"/>
    <p:sldId id="296" r:id="rId32"/>
    <p:sldId id="297" r:id="rId33"/>
    <p:sldId id="298" r:id="rId34"/>
    <p:sldId id="299" r:id="rId35"/>
    <p:sldId id="300" r:id="rId36"/>
    <p:sldId id="301" r:id="rId37"/>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FF3399"/>
    <a:srgbClr val="FF0066"/>
    <a:srgbClr val="FFD2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9" autoAdjust="0"/>
    <p:restoredTop sz="94727" autoAdjust="0"/>
  </p:normalViewPr>
  <p:slideViewPr>
    <p:cSldViewPr>
      <p:cViewPr>
        <p:scale>
          <a:sx n="66" d="100"/>
          <a:sy n="66" d="100"/>
        </p:scale>
        <p:origin x="-8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35.xml"/><Relationship Id="rId5" Type="http://schemas.openxmlformats.org/officeDocument/2006/relationships/slide" Target="../slides/slide25.xml"/><Relationship Id="rId4" Type="http://schemas.openxmlformats.org/officeDocument/2006/relationships/slide" Target="../slides/slide19.xml"/></Relationships>
</file>

<file path=ppt/diagrams/_rels/data16.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E6765-033E-4DF5-AE16-946FAE65DD5B}" type="doc">
      <dgm:prSet loTypeId="urn:microsoft.com/office/officeart/2005/8/layout/bProcess4" loCatId="process" qsTypeId="urn:microsoft.com/office/officeart/2005/8/quickstyle/3d3" qsCatId="3D" csTypeId="urn:microsoft.com/office/officeart/2005/8/colors/accent6_4" csCatId="accent6" phldr="1"/>
      <dgm:spPr/>
      <dgm:t>
        <a:bodyPr/>
        <a:lstStyle/>
        <a:p>
          <a:endParaRPr lang="es-PA"/>
        </a:p>
      </dgm:t>
    </dgm:pt>
    <dgm:pt modelId="{6314DA71-65AB-47D1-8548-B6E9950C2FF2}">
      <dgm:prSet phldrT="[Texto]" custT="1"/>
      <dgm:spPr/>
      <dgm:t>
        <a:bodyPr/>
        <a:lstStyle/>
        <a:p>
          <a:r>
            <a:rPr lang="es-PA" sz="1950" b="0" i="1" cap="none" spc="0" dirty="0" smtClean="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rPr>
            <a:t>INTRODUCTION </a:t>
          </a:r>
          <a:endParaRPr lang="es-PA" sz="1950" b="0" i="1" cap="none" spc="0" dirty="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237D0F9-CB0B-498C-BE77-8AC98929C8E7}" type="parTrans" cxnId="{BEE1B883-9060-47FF-955D-E05AD57D0ABF}">
      <dgm:prSet/>
      <dgm:spPr/>
      <dgm:t>
        <a:bodyPr/>
        <a:lstStyle/>
        <a:p>
          <a:endParaRPr lang="es-PA"/>
        </a:p>
      </dgm:t>
    </dgm:pt>
    <dgm:pt modelId="{9DEE3104-655A-4776-A952-E221FE21D55C}" type="sibTrans" cxnId="{BEE1B883-9060-47FF-955D-E05AD57D0ABF}">
      <dgm:prSet/>
      <dgm:spPr/>
      <dgm:t>
        <a:bodyPr/>
        <a:lstStyle/>
        <a:p>
          <a:endParaRPr lang="es-PA" dirty="0"/>
        </a:p>
      </dgm:t>
    </dgm:pt>
    <dgm:pt modelId="{E8A70267-633C-4672-A87D-9CFE2DBF4A4B}">
      <dgm:prSet phldrT="[Texto]" custT="1"/>
      <dgm:spPr/>
      <dgm:t>
        <a:bodyPr/>
        <a:lstStyle/>
        <a:p>
          <a:r>
            <a:rPr lang="en-US" sz="2000" b="0" i="1" cap="none" spc="0" dirty="0" smtClean="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rPr>
            <a:t>FUNCTIONS</a:t>
          </a:r>
          <a:endParaRPr lang="es-PA" sz="2000" b="0" i="1" cap="none" spc="0" dirty="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3E03C86-7905-4C07-9421-D9EDF339ECDE}" type="parTrans" cxnId="{BDB24901-CBB9-4F35-9514-0C6D3F2B2425}">
      <dgm:prSet/>
      <dgm:spPr/>
      <dgm:t>
        <a:bodyPr/>
        <a:lstStyle/>
        <a:p>
          <a:endParaRPr lang="es-PA"/>
        </a:p>
      </dgm:t>
    </dgm:pt>
    <dgm:pt modelId="{22E08B8C-FA2B-4728-966C-A9B612A21FAD}" type="sibTrans" cxnId="{BDB24901-CBB9-4F35-9514-0C6D3F2B2425}">
      <dgm:prSet/>
      <dgm:spPr/>
      <dgm:t>
        <a:bodyPr/>
        <a:lstStyle/>
        <a:p>
          <a:endParaRPr lang="es-PA" dirty="0"/>
        </a:p>
      </dgm:t>
    </dgm:pt>
    <dgm:pt modelId="{2CA702F8-E21E-4159-91D3-28FC1C0D724F}">
      <dgm:prSet phldrT="[Texto]" custT="1"/>
      <dgm:spPr/>
      <dgm:t>
        <a:bodyPr/>
        <a:lstStyle/>
        <a:p>
          <a:r>
            <a:rPr lang="en-US" sz="2000" b="0" i="1" cap="none" spc="0" dirty="0" smtClean="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rPr>
            <a:t>ORGANS</a:t>
          </a:r>
          <a:endParaRPr lang="es-PA" sz="2000" b="0" i="1" cap="none" spc="0" dirty="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3C0F35D-030C-4FBB-8AC1-8F65AB16A9A9}" type="parTrans" cxnId="{2B3381CB-F982-486B-BF33-3946AC54059F}">
      <dgm:prSet/>
      <dgm:spPr/>
      <dgm:t>
        <a:bodyPr/>
        <a:lstStyle/>
        <a:p>
          <a:endParaRPr lang="es-PA"/>
        </a:p>
      </dgm:t>
    </dgm:pt>
    <dgm:pt modelId="{D27D8C3D-67A2-44CF-9030-445DE828CCB3}" type="sibTrans" cxnId="{2B3381CB-F982-486B-BF33-3946AC54059F}">
      <dgm:prSet/>
      <dgm:spPr/>
      <dgm:t>
        <a:bodyPr/>
        <a:lstStyle/>
        <a:p>
          <a:endParaRPr lang="es-PA" dirty="0"/>
        </a:p>
      </dgm:t>
    </dgm:pt>
    <dgm:pt modelId="{AC977D41-A4FD-46AB-AA7E-00B6F26A2BD4}">
      <dgm:prSet phldrT="[Texto]" custT="1"/>
      <dgm:spPr/>
      <dgm:t>
        <a:bodyPr/>
        <a:lstStyle/>
        <a:p>
          <a:r>
            <a:rPr lang="en-US" sz="1900" b="0" i="1" cap="none" spc="0" dirty="0" smtClean="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rPr>
            <a:t>FEMALE REPRODUCTIVE CYCLES</a:t>
          </a:r>
          <a:endParaRPr lang="es-PA" sz="1900" b="0" i="1" cap="none" spc="0" dirty="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24E8D676-FC3E-45BA-A95F-ADC7CDCD100F}" type="parTrans" cxnId="{0898E253-4F4F-4168-854A-CDFF921D9DEB}">
      <dgm:prSet/>
      <dgm:spPr/>
      <dgm:t>
        <a:bodyPr/>
        <a:lstStyle/>
        <a:p>
          <a:endParaRPr lang="es-PA"/>
        </a:p>
      </dgm:t>
    </dgm:pt>
    <dgm:pt modelId="{EFD6D66A-E322-447C-9EE2-91BEE4692CE7}" type="sibTrans" cxnId="{0898E253-4F4F-4168-854A-CDFF921D9DEB}">
      <dgm:prSet/>
      <dgm:spPr/>
      <dgm:t>
        <a:bodyPr/>
        <a:lstStyle/>
        <a:p>
          <a:endParaRPr lang="es-PA" dirty="0"/>
        </a:p>
      </dgm:t>
    </dgm:pt>
    <dgm:pt modelId="{9B43E524-8A26-41B7-A6C2-AD61BC79E62F}">
      <dgm:prSet phldrT="[Texto]" custT="1"/>
      <dgm:spPr/>
      <dgm:t>
        <a:bodyPr/>
        <a:lstStyle/>
        <a:p>
          <a:r>
            <a:rPr lang="en-US" sz="2000" b="0" i="1" cap="none" spc="0" dirty="0" smtClean="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rPr>
            <a:t>FERTILIZATION</a:t>
          </a:r>
          <a:endParaRPr lang="es-PA" sz="2000" b="0" i="1" cap="none" spc="0" dirty="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F9B5183-EA88-46E4-B459-A2373AAB8720}" type="parTrans" cxnId="{8C3C51FC-2EAC-483C-8592-A5E180E36FBC}">
      <dgm:prSet/>
      <dgm:spPr/>
      <dgm:t>
        <a:bodyPr/>
        <a:lstStyle/>
        <a:p>
          <a:endParaRPr lang="es-PA"/>
        </a:p>
      </dgm:t>
    </dgm:pt>
    <dgm:pt modelId="{2D421961-3852-4927-A4BA-B15D040A030E}" type="sibTrans" cxnId="{8C3C51FC-2EAC-483C-8592-A5E180E36FBC}">
      <dgm:prSet/>
      <dgm:spPr/>
      <dgm:t>
        <a:bodyPr/>
        <a:lstStyle/>
        <a:p>
          <a:endParaRPr lang="es-PA" dirty="0"/>
        </a:p>
      </dgm:t>
    </dgm:pt>
    <dgm:pt modelId="{8D44D34D-67EB-49FD-A0A9-C5793680076E}">
      <dgm:prSet phldrT="[Texto]" custT="1"/>
      <dgm:spPr/>
      <dgm:t>
        <a:bodyPr/>
        <a:lstStyle/>
        <a:p>
          <a:r>
            <a:rPr lang="en-US" sz="2000" b="0" i="1" cap="none" spc="0" dirty="0" smtClean="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rPr>
            <a:t>FETAL </a:t>
          </a:r>
        </a:p>
        <a:p>
          <a:r>
            <a:rPr lang="en-US" sz="2000" b="0" i="1" cap="none" spc="0" dirty="0" smtClean="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rPr>
            <a:t> DEVELOPMENT</a:t>
          </a:r>
          <a:endParaRPr lang="es-PA" sz="2000" b="0" i="1" cap="none" spc="0" dirty="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endParaRPr>
        </a:p>
      </dgm:t>
    </dgm:pt>
    <dgm:pt modelId="{6BF438AE-0D2B-4DA6-9D3B-F7088F7434C4}" type="parTrans" cxnId="{FB0F0955-F3F0-45F0-B9D7-8B348A4B6DBA}">
      <dgm:prSet/>
      <dgm:spPr/>
      <dgm:t>
        <a:bodyPr/>
        <a:lstStyle/>
        <a:p>
          <a:endParaRPr lang="es-PA"/>
        </a:p>
      </dgm:t>
    </dgm:pt>
    <dgm:pt modelId="{3B437B70-82D3-4DFD-982E-49142CBEA52B}" type="sibTrans" cxnId="{FB0F0955-F3F0-45F0-B9D7-8B348A4B6DBA}">
      <dgm:prSet/>
      <dgm:spPr/>
      <dgm:t>
        <a:bodyPr/>
        <a:lstStyle/>
        <a:p>
          <a:endParaRPr lang="es-PA" dirty="0"/>
        </a:p>
      </dgm:t>
    </dgm:pt>
    <dgm:pt modelId="{B2D9651A-B3D4-40BB-9C34-7B837E80D0F3}">
      <dgm:prSet phldrT="[Texto]" custT="1"/>
      <dgm:spPr/>
      <dgm:t>
        <a:bodyPr/>
        <a:lstStyle/>
        <a:p>
          <a:r>
            <a:rPr lang="en-US" sz="2000" b="0" i="1" cap="none" spc="0" dirty="0" smtClean="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rPr>
            <a:t>DISEASES</a:t>
          </a:r>
          <a:endParaRPr lang="es-PA" sz="2000" b="0" i="1" cap="none" spc="0" dirty="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6491A4F0-C686-41B3-B445-4696F57F96DC}" type="parTrans" cxnId="{4B01CCD5-811C-4F6C-9375-ECC9CE6E42A2}">
      <dgm:prSet/>
      <dgm:spPr/>
      <dgm:t>
        <a:bodyPr/>
        <a:lstStyle/>
        <a:p>
          <a:endParaRPr lang="es-PA"/>
        </a:p>
      </dgm:t>
    </dgm:pt>
    <dgm:pt modelId="{8A4197DD-2940-4984-8DE7-802DAE844FB5}" type="sibTrans" cxnId="{4B01CCD5-811C-4F6C-9375-ECC9CE6E42A2}">
      <dgm:prSet/>
      <dgm:spPr/>
      <dgm:t>
        <a:bodyPr/>
        <a:lstStyle/>
        <a:p>
          <a:endParaRPr lang="es-PA"/>
        </a:p>
      </dgm:t>
    </dgm:pt>
    <dgm:pt modelId="{8643F2AA-9E51-4932-85B4-4E68ABA8D95B}" type="pres">
      <dgm:prSet presAssocID="{D7FE6765-033E-4DF5-AE16-946FAE65DD5B}" presName="Name0" presStyleCnt="0">
        <dgm:presLayoutVars>
          <dgm:dir/>
          <dgm:resizeHandles/>
        </dgm:presLayoutVars>
      </dgm:prSet>
      <dgm:spPr/>
      <dgm:t>
        <a:bodyPr/>
        <a:lstStyle/>
        <a:p>
          <a:endParaRPr lang="es-PA"/>
        </a:p>
      </dgm:t>
    </dgm:pt>
    <dgm:pt modelId="{A9092F12-FAE8-49DE-9E74-DA35F1D6A9FC}" type="pres">
      <dgm:prSet presAssocID="{6314DA71-65AB-47D1-8548-B6E9950C2FF2}" presName="compNode" presStyleCnt="0"/>
      <dgm:spPr/>
    </dgm:pt>
    <dgm:pt modelId="{A72643F9-BC55-47F4-A060-FA2343F06193}" type="pres">
      <dgm:prSet presAssocID="{6314DA71-65AB-47D1-8548-B6E9950C2FF2}" presName="dummyConnPt" presStyleCnt="0"/>
      <dgm:spPr/>
    </dgm:pt>
    <dgm:pt modelId="{F05CFE20-B9AD-40BD-A4A3-148CFBAC7D47}" type="pres">
      <dgm:prSet presAssocID="{6314DA71-65AB-47D1-8548-B6E9950C2FF2}" presName="node" presStyleLbl="node1" presStyleIdx="0" presStyleCnt="7" custScaleY="73984" custLinFactNeighborX="-1587" custLinFactNeighborY="217">
        <dgm:presLayoutVars>
          <dgm:bulletEnabled val="1"/>
        </dgm:presLayoutVars>
      </dgm:prSet>
      <dgm:spPr/>
      <dgm:t>
        <a:bodyPr/>
        <a:lstStyle/>
        <a:p>
          <a:endParaRPr lang="es-PA"/>
        </a:p>
      </dgm:t>
    </dgm:pt>
    <dgm:pt modelId="{6484F352-E783-46CB-AA70-56F0BD37A096}" type="pres">
      <dgm:prSet presAssocID="{9DEE3104-655A-4776-A952-E221FE21D55C}" presName="sibTrans" presStyleLbl="bgSibTrans2D1" presStyleIdx="0" presStyleCnt="6"/>
      <dgm:spPr/>
      <dgm:t>
        <a:bodyPr/>
        <a:lstStyle/>
        <a:p>
          <a:endParaRPr lang="es-PA"/>
        </a:p>
      </dgm:t>
    </dgm:pt>
    <dgm:pt modelId="{5E60DAA3-B839-4F77-B377-87D1BF50C05B}" type="pres">
      <dgm:prSet presAssocID="{E8A70267-633C-4672-A87D-9CFE2DBF4A4B}" presName="compNode" presStyleCnt="0"/>
      <dgm:spPr/>
    </dgm:pt>
    <dgm:pt modelId="{87CD9AC2-8A09-41A1-9A8D-45B70E5D21E5}" type="pres">
      <dgm:prSet presAssocID="{E8A70267-633C-4672-A87D-9CFE2DBF4A4B}" presName="dummyConnPt" presStyleCnt="0"/>
      <dgm:spPr/>
    </dgm:pt>
    <dgm:pt modelId="{39B7747B-FAC6-440C-B0AD-D850DA099E8C}" type="pres">
      <dgm:prSet presAssocID="{E8A70267-633C-4672-A87D-9CFE2DBF4A4B}" presName="node" presStyleLbl="node1" presStyleIdx="1" presStyleCnt="7" custScaleY="73984">
        <dgm:presLayoutVars>
          <dgm:bulletEnabled val="1"/>
        </dgm:presLayoutVars>
      </dgm:prSet>
      <dgm:spPr/>
      <dgm:t>
        <a:bodyPr/>
        <a:lstStyle/>
        <a:p>
          <a:endParaRPr lang="es-PA"/>
        </a:p>
      </dgm:t>
    </dgm:pt>
    <dgm:pt modelId="{AB0919FB-8EFC-4BEA-9CC2-D3E1EB2864FB}" type="pres">
      <dgm:prSet presAssocID="{22E08B8C-FA2B-4728-966C-A9B612A21FAD}" presName="sibTrans" presStyleLbl="bgSibTrans2D1" presStyleIdx="1" presStyleCnt="6"/>
      <dgm:spPr/>
      <dgm:t>
        <a:bodyPr/>
        <a:lstStyle/>
        <a:p>
          <a:endParaRPr lang="es-PA"/>
        </a:p>
      </dgm:t>
    </dgm:pt>
    <dgm:pt modelId="{3C6F7DC5-603D-4FE7-A1CA-501B9D66E3D2}" type="pres">
      <dgm:prSet presAssocID="{2CA702F8-E21E-4159-91D3-28FC1C0D724F}" presName="compNode" presStyleCnt="0"/>
      <dgm:spPr/>
    </dgm:pt>
    <dgm:pt modelId="{C39E5EC1-5480-4F34-911B-DAEDE84ED6B7}" type="pres">
      <dgm:prSet presAssocID="{2CA702F8-E21E-4159-91D3-28FC1C0D724F}" presName="dummyConnPt" presStyleCnt="0"/>
      <dgm:spPr/>
    </dgm:pt>
    <dgm:pt modelId="{2F1D99FE-F088-410A-A0FD-4454FD27454E}" type="pres">
      <dgm:prSet presAssocID="{2CA702F8-E21E-4159-91D3-28FC1C0D724F}" presName="node" presStyleLbl="node1" presStyleIdx="2" presStyleCnt="7" custScaleY="73984" custLinFactNeighborX="1427" custLinFactNeighborY="3136">
        <dgm:presLayoutVars>
          <dgm:bulletEnabled val="1"/>
        </dgm:presLayoutVars>
      </dgm:prSet>
      <dgm:spPr/>
      <dgm:t>
        <a:bodyPr/>
        <a:lstStyle/>
        <a:p>
          <a:endParaRPr lang="es-PA"/>
        </a:p>
      </dgm:t>
    </dgm:pt>
    <dgm:pt modelId="{5D049C22-0143-4E83-A8F0-F0669BB18A3B}" type="pres">
      <dgm:prSet presAssocID="{D27D8C3D-67A2-44CF-9030-445DE828CCB3}" presName="sibTrans" presStyleLbl="bgSibTrans2D1" presStyleIdx="2" presStyleCnt="6"/>
      <dgm:spPr/>
      <dgm:t>
        <a:bodyPr/>
        <a:lstStyle/>
        <a:p>
          <a:endParaRPr lang="es-PA"/>
        </a:p>
      </dgm:t>
    </dgm:pt>
    <dgm:pt modelId="{7B7BB421-DB9F-4B10-A52F-88A6A0B05AE2}" type="pres">
      <dgm:prSet presAssocID="{AC977D41-A4FD-46AB-AA7E-00B6F26A2BD4}" presName="compNode" presStyleCnt="0"/>
      <dgm:spPr/>
    </dgm:pt>
    <dgm:pt modelId="{1CFDDB19-23EE-44A7-A2AA-5A33C3309C93}" type="pres">
      <dgm:prSet presAssocID="{AC977D41-A4FD-46AB-AA7E-00B6F26A2BD4}" presName="dummyConnPt" presStyleCnt="0"/>
      <dgm:spPr/>
    </dgm:pt>
    <dgm:pt modelId="{FB122B3C-404B-4299-857F-547A7935B225}" type="pres">
      <dgm:prSet presAssocID="{AC977D41-A4FD-46AB-AA7E-00B6F26A2BD4}" presName="node" presStyleLbl="node1" presStyleIdx="3" presStyleCnt="7" custScaleY="73984">
        <dgm:presLayoutVars>
          <dgm:bulletEnabled val="1"/>
        </dgm:presLayoutVars>
      </dgm:prSet>
      <dgm:spPr/>
      <dgm:t>
        <a:bodyPr/>
        <a:lstStyle/>
        <a:p>
          <a:endParaRPr lang="es-PA"/>
        </a:p>
      </dgm:t>
    </dgm:pt>
    <dgm:pt modelId="{9CED5C40-52B2-4EAE-BBA0-C73F212AD871}" type="pres">
      <dgm:prSet presAssocID="{EFD6D66A-E322-447C-9EE2-91BEE4692CE7}" presName="sibTrans" presStyleLbl="bgSibTrans2D1" presStyleIdx="3" presStyleCnt="6"/>
      <dgm:spPr/>
      <dgm:t>
        <a:bodyPr/>
        <a:lstStyle/>
        <a:p>
          <a:endParaRPr lang="es-PA"/>
        </a:p>
      </dgm:t>
    </dgm:pt>
    <dgm:pt modelId="{A880A715-5251-474A-80B9-973E484AFCB9}" type="pres">
      <dgm:prSet presAssocID="{9B43E524-8A26-41B7-A6C2-AD61BC79E62F}" presName="compNode" presStyleCnt="0"/>
      <dgm:spPr/>
    </dgm:pt>
    <dgm:pt modelId="{7F0CF927-3CBC-4A6F-9C21-470F987E7F17}" type="pres">
      <dgm:prSet presAssocID="{9B43E524-8A26-41B7-A6C2-AD61BC79E62F}" presName="dummyConnPt" presStyleCnt="0"/>
      <dgm:spPr/>
    </dgm:pt>
    <dgm:pt modelId="{B9FB4603-53E1-443C-8A85-9ABE1A4B6955}" type="pres">
      <dgm:prSet presAssocID="{9B43E524-8A26-41B7-A6C2-AD61BC79E62F}" presName="node" presStyleLbl="node1" presStyleIdx="4" presStyleCnt="7" custScaleX="105215" custScaleY="73984">
        <dgm:presLayoutVars>
          <dgm:bulletEnabled val="1"/>
        </dgm:presLayoutVars>
      </dgm:prSet>
      <dgm:spPr/>
      <dgm:t>
        <a:bodyPr/>
        <a:lstStyle/>
        <a:p>
          <a:endParaRPr lang="es-PA"/>
        </a:p>
      </dgm:t>
    </dgm:pt>
    <dgm:pt modelId="{BDE2DBE3-32F5-422B-8FBE-0CA46DA3EE3E}" type="pres">
      <dgm:prSet presAssocID="{2D421961-3852-4927-A4BA-B15D040A030E}" presName="sibTrans" presStyleLbl="bgSibTrans2D1" presStyleIdx="4" presStyleCnt="6"/>
      <dgm:spPr/>
      <dgm:t>
        <a:bodyPr/>
        <a:lstStyle/>
        <a:p>
          <a:endParaRPr lang="es-PA"/>
        </a:p>
      </dgm:t>
    </dgm:pt>
    <dgm:pt modelId="{A4AA9C57-9E6D-49AD-B13D-89CBC06C7A91}" type="pres">
      <dgm:prSet presAssocID="{8D44D34D-67EB-49FD-A0A9-C5793680076E}" presName="compNode" presStyleCnt="0"/>
      <dgm:spPr/>
    </dgm:pt>
    <dgm:pt modelId="{7F56ECA1-7D81-434C-9035-3D4AB016D4C8}" type="pres">
      <dgm:prSet presAssocID="{8D44D34D-67EB-49FD-A0A9-C5793680076E}" presName="dummyConnPt" presStyleCnt="0"/>
      <dgm:spPr/>
    </dgm:pt>
    <dgm:pt modelId="{384D920B-5CB1-4CC3-A9C1-FF2633D3C935}" type="pres">
      <dgm:prSet presAssocID="{8D44D34D-67EB-49FD-A0A9-C5793680076E}" presName="node" presStyleLbl="node1" presStyleIdx="5" presStyleCnt="7" custScaleX="103845" custScaleY="73984">
        <dgm:presLayoutVars>
          <dgm:bulletEnabled val="1"/>
        </dgm:presLayoutVars>
      </dgm:prSet>
      <dgm:spPr/>
      <dgm:t>
        <a:bodyPr/>
        <a:lstStyle/>
        <a:p>
          <a:endParaRPr lang="es-PA"/>
        </a:p>
      </dgm:t>
    </dgm:pt>
    <dgm:pt modelId="{4F24243A-8D29-4EB3-B3D2-F2716853F4B2}" type="pres">
      <dgm:prSet presAssocID="{3B437B70-82D3-4DFD-982E-49142CBEA52B}" presName="sibTrans" presStyleLbl="bgSibTrans2D1" presStyleIdx="5" presStyleCnt="6"/>
      <dgm:spPr/>
      <dgm:t>
        <a:bodyPr/>
        <a:lstStyle/>
        <a:p>
          <a:endParaRPr lang="es-PA"/>
        </a:p>
      </dgm:t>
    </dgm:pt>
    <dgm:pt modelId="{B41A2C24-9372-41DD-B00F-FFD00F6E4F89}" type="pres">
      <dgm:prSet presAssocID="{B2D9651A-B3D4-40BB-9C34-7B837E80D0F3}" presName="compNode" presStyleCnt="0"/>
      <dgm:spPr/>
    </dgm:pt>
    <dgm:pt modelId="{64F2E4BD-5476-4E8D-8649-E6B852D91EB6}" type="pres">
      <dgm:prSet presAssocID="{B2D9651A-B3D4-40BB-9C34-7B837E80D0F3}" presName="dummyConnPt" presStyleCnt="0"/>
      <dgm:spPr/>
    </dgm:pt>
    <dgm:pt modelId="{41CD137B-5515-4131-B3CE-BF94506C8C21}" type="pres">
      <dgm:prSet presAssocID="{B2D9651A-B3D4-40BB-9C34-7B837E80D0F3}" presName="node" presStyleLbl="node1" presStyleIdx="6" presStyleCnt="7" custScaleY="73984">
        <dgm:presLayoutVars>
          <dgm:bulletEnabled val="1"/>
        </dgm:presLayoutVars>
      </dgm:prSet>
      <dgm:spPr/>
      <dgm:t>
        <a:bodyPr/>
        <a:lstStyle/>
        <a:p>
          <a:endParaRPr lang="es-PA"/>
        </a:p>
      </dgm:t>
    </dgm:pt>
  </dgm:ptLst>
  <dgm:cxnLst>
    <dgm:cxn modelId="{0898E253-4F4F-4168-854A-CDFF921D9DEB}" srcId="{D7FE6765-033E-4DF5-AE16-946FAE65DD5B}" destId="{AC977D41-A4FD-46AB-AA7E-00B6F26A2BD4}" srcOrd="3" destOrd="0" parTransId="{24E8D676-FC3E-45BA-A95F-ADC7CDCD100F}" sibTransId="{EFD6D66A-E322-447C-9EE2-91BEE4692CE7}"/>
    <dgm:cxn modelId="{BEE1B883-9060-47FF-955D-E05AD57D0ABF}" srcId="{D7FE6765-033E-4DF5-AE16-946FAE65DD5B}" destId="{6314DA71-65AB-47D1-8548-B6E9950C2FF2}" srcOrd="0" destOrd="0" parTransId="{1237D0F9-CB0B-498C-BE77-8AC98929C8E7}" sibTransId="{9DEE3104-655A-4776-A952-E221FE21D55C}"/>
    <dgm:cxn modelId="{F9110F84-686B-4F76-9B35-E5A1549E4E8A}" type="presOf" srcId="{AC977D41-A4FD-46AB-AA7E-00B6F26A2BD4}" destId="{FB122B3C-404B-4299-857F-547A7935B225}" srcOrd="0" destOrd="0" presId="urn:microsoft.com/office/officeart/2005/8/layout/bProcess4"/>
    <dgm:cxn modelId="{BDB24901-CBB9-4F35-9514-0C6D3F2B2425}" srcId="{D7FE6765-033E-4DF5-AE16-946FAE65DD5B}" destId="{E8A70267-633C-4672-A87D-9CFE2DBF4A4B}" srcOrd="1" destOrd="0" parTransId="{E3E03C86-7905-4C07-9421-D9EDF339ECDE}" sibTransId="{22E08B8C-FA2B-4728-966C-A9B612A21FAD}"/>
    <dgm:cxn modelId="{C8A5D0CA-791B-46C0-AA15-2C154D21ECBB}" type="presOf" srcId="{D27D8C3D-67A2-44CF-9030-445DE828CCB3}" destId="{5D049C22-0143-4E83-A8F0-F0669BB18A3B}" srcOrd="0" destOrd="0" presId="urn:microsoft.com/office/officeart/2005/8/layout/bProcess4"/>
    <dgm:cxn modelId="{FDCC1FE0-11C9-45F0-A211-7750687DC2B5}" type="presOf" srcId="{D7FE6765-033E-4DF5-AE16-946FAE65DD5B}" destId="{8643F2AA-9E51-4932-85B4-4E68ABA8D95B}" srcOrd="0" destOrd="0" presId="urn:microsoft.com/office/officeart/2005/8/layout/bProcess4"/>
    <dgm:cxn modelId="{18B6CF6F-F9CC-4A45-8606-EEEB242F7BEE}" type="presOf" srcId="{3B437B70-82D3-4DFD-982E-49142CBEA52B}" destId="{4F24243A-8D29-4EB3-B3D2-F2716853F4B2}" srcOrd="0" destOrd="0" presId="urn:microsoft.com/office/officeart/2005/8/layout/bProcess4"/>
    <dgm:cxn modelId="{BEEABE93-773E-4907-81DF-0F336F676C12}" type="presOf" srcId="{2D421961-3852-4927-A4BA-B15D040A030E}" destId="{BDE2DBE3-32F5-422B-8FBE-0CA46DA3EE3E}" srcOrd="0" destOrd="0" presId="urn:microsoft.com/office/officeart/2005/8/layout/bProcess4"/>
    <dgm:cxn modelId="{9C2F84CD-9913-4600-95D0-60182B5AF2BF}" type="presOf" srcId="{9B43E524-8A26-41B7-A6C2-AD61BC79E62F}" destId="{B9FB4603-53E1-443C-8A85-9ABE1A4B6955}" srcOrd="0" destOrd="0" presId="urn:microsoft.com/office/officeart/2005/8/layout/bProcess4"/>
    <dgm:cxn modelId="{2B3381CB-F982-486B-BF33-3946AC54059F}" srcId="{D7FE6765-033E-4DF5-AE16-946FAE65DD5B}" destId="{2CA702F8-E21E-4159-91D3-28FC1C0D724F}" srcOrd="2" destOrd="0" parTransId="{33C0F35D-030C-4FBB-8AC1-8F65AB16A9A9}" sibTransId="{D27D8C3D-67A2-44CF-9030-445DE828CCB3}"/>
    <dgm:cxn modelId="{C64D807E-B4F3-4BAB-ACD0-7EF155E6AAF6}" type="presOf" srcId="{2CA702F8-E21E-4159-91D3-28FC1C0D724F}" destId="{2F1D99FE-F088-410A-A0FD-4454FD27454E}" srcOrd="0" destOrd="0" presId="urn:microsoft.com/office/officeart/2005/8/layout/bProcess4"/>
    <dgm:cxn modelId="{FB0F0955-F3F0-45F0-B9D7-8B348A4B6DBA}" srcId="{D7FE6765-033E-4DF5-AE16-946FAE65DD5B}" destId="{8D44D34D-67EB-49FD-A0A9-C5793680076E}" srcOrd="5" destOrd="0" parTransId="{6BF438AE-0D2B-4DA6-9D3B-F7088F7434C4}" sibTransId="{3B437B70-82D3-4DFD-982E-49142CBEA52B}"/>
    <dgm:cxn modelId="{3E00C188-8E8A-49B4-B7EA-F1E7E83816B4}" type="presOf" srcId="{22E08B8C-FA2B-4728-966C-A9B612A21FAD}" destId="{AB0919FB-8EFC-4BEA-9CC2-D3E1EB2864FB}" srcOrd="0" destOrd="0" presId="urn:microsoft.com/office/officeart/2005/8/layout/bProcess4"/>
    <dgm:cxn modelId="{0354BE62-597D-45B4-8FC0-D9734ED18E06}" type="presOf" srcId="{E8A70267-633C-4672-A87D-9CFE2DBF4A4B}" destId="{39B7747B-FAC6-440C-B0AD-D850DA099E8C}" srcOrd="0" destOrd="0" presId="urn:microsoft.com/office/officeart/2005/8/layout/bProcess4"/>
    <dgm:cxn modelId="{8C3C51FC-2EAC-483C-8592-A5E180E36FBC}" srcId="{D7FE6765-033E-4DF5-AE16-946FAE65DD5B}" destId="{9B43E524-8A26-41B7-A6C2-AD61BC79E62F}" srcOrd="4" destOrd="0" parTransId="{BF9B5183-EA88-46E4-B459-A2373AAB8720}" sibTransId="{2D421961-3852-4927-A4BA-B15D040A030E}"/>
    <dgm:cxn modelId="{C0406F86-FBE5-44F5-8B3D-691A24F9E5BE}" type="presOf" srcId="{6314DA71-65AB-47D1-8548-B6E9950C2FF2}" destId="{F05CFE20-B9AD-40BD-A4A3-148CFBAC7D47}" srcOrd="0" destOrd="0" presId="urn:microsoft.com/office/officeart/2005/8/layout/bProcess4"/>
    <dgm:cxn modelId="{9AEAA976-88C1-4D34-B7A3-D2CE208130C3}" type="presOf" srcId="{8D44D34D-67EB-49FD-A0A9-C5793680076E}" destId="{384D920B-5CB1-4CC3-A9C1-FF2633D3C935}" srcOrd="0" destOrd="0" presId="urn:microsoft.com/office/officeart/2005/8/layout/bProcess4"/>
    <dgm:cxn modelId="{5EB92E11-0C51-4286-8409-533EDED28B94}" type="presOf" srcId="{9DEE3104-655A-4776-A952-E221FE21D55C}" destId="{6484F352-E783-46CB-AA70-56F0BD37A096}" srcOrd="0" destOrd="0" presId="urn:microsoft.com/office/officeart/2005/8/layout/bProcess4"/>
    <dgm:cxn modelId="{A45B1A52-1FAE-4E21-A92D-3C01F688CE3A}" type="presOf" srcId="{EFD6D66A-E322-447C-9EE2-91BEE4692CE7}" destId="{9CED5C40-52B2-4EAE-BBA0-C73F212AD871}" srcOrd="0" destOrd="0" presId="urn:microsoft.com/office/officeart/2005/8/layout/bProcess4"/>
    <dgm:cxn modelId="{4B01CCD5-811C-4F6C-9375-ECC9CE6E42A2}" srcId="{D7FE6765-033E-4DF5-AE16-946FAE65DD5B}" destId="{B2D9651A-B3D4-40BB-9C34-7B837E80D0F3}" srcOrd="6" destOrd="0" parTransId="{6491A4F0-C686-41B3-B445-4696F57F96DC}" sibTransId="{8A4197DD-2940-4984-8DE7-802DAE844FB5}"/>
    <dgm:cxn modelId="{D3621DC8-FB54-4542-A013-15000173CEF1}" type="presOf" srcId="{B2D9651A-B3D4-40BB-9C34-7B837E80D0F3}" destId="{41CD137B-5515-4131-B3CE-BF94506C8C21}" srcOrd="0" destOrd="0" presId="urn:microsoft.com/office/officeart/2005/8/layout/bProcess4"/>
    <dgm:cxn modelId="{8339B4D3-3099-45FF-8755-DEC80BE0CB87}" type="presParOf" srcId="{8643F2AA-9E51-4932-85B4-4E68ABA8D95B}" destId="{A9092F12-FAE8-49DE-9E74-DA35F1D6A9FC}" srcOrd="0" destOrd="0" presId="urn:microsoft.com/office/officeart/2005/8/layout/bProcess4"/>
    <dgm:cxn modelId="{0DB8355A-05A0-4D7E-BB91-690E775D6C0C}" type="presParOf" srcId="{A9092F12-FAE8-49DE-9E74-DA35F1D6A9FC}" destId="{A72643F9-BC55-47F4-A060-FA2343F06193}" srcOrd="0" destOrd="0" presId="urn:microsoft.com/office/officeart/2005/8/layout/bProcess4"/>
    <dgm:cxn modelId="{5783FA25-198E-4ADE-B56C-45C032B67C80}" type="presParOf" srcId="{A9092F12-FAE8-49DE-9E74-DA35F1D6A9FC}" destId="{F05CFE20-B9AD-40BD-A4A3-148CFBAC7D47}" srcOrd="1" destOrd="0" presId="urn:microsoft.com/office/officeart/2005/8/layout/bProcess4"/>
    <dgm:cxn modelId="{ECB433F3-3E35-4FBD-8D43-815A63696751}" type="presParOf" srcId="{8643F2AA-9E51-4932-85B4-4E68ABA8D95B}" destId="{6484F352-E783-46CB-AA70-56F0BD37A096}" srcOrd="1" destOrd="0" presId="urn:microsoft.com/office/officeart/2005/8/layout/bProcess4"/>
    <dgm:cxn modelId="{92BC7C50-9D28-41B6-B034-5963AF8CEDA1}" type="presParOf" srcId="{8643F2AA-9E51-4932-85B4-4E68ABA8D95B}" destId="{5E60DAA3-B839-4F77-B377-87D1BF50C05B}" srcOrd="2" destOrd="0" presId="urn:microsoft.com/office/officeart/2005/8/layout/bProcess4"/>
    <dgm:cxn modelId="{755C4365-7F2A-41AB-AABC-A03D2EB41822}" type="presParOf" srcId="{5E60DAA3-B839-4F77-B377-87D1BF50C05B}" destId="{87CD9AC2-8A09-41A1-9A8D-45B70E5D21E5}" srcOrd="0" destOrd="0" presId="urn:microsoft.com/office/officeart/2005/8/layout/bProcess4"/>
    <dgm:cxn modelId="{EB47307B-EBB1-4D81-83C5-ACA1588519A3}" type="presParOf" srcId="{5E60DAA3-B839-4F77-B377-87D1BF50C05B}" destId="{39B7747B-FAC6-440C-B0AD-D850DA099E8C}" srcOrd="1" destOrd="0" presId="urn:microsoft.com/office/officeart/2005/8/layout/bProcess4"/>
    <dgm:cxn modelId="{A19BA9F0-6E2D-41FD-9319-B8ECC7E29A16}" type="presParOf" srcId="{8643F2AA-9E51-4932-85B4-4E68ABA8D95B}" destId="{AB0919FB-8EFC-4BEA-9CC2-D3E1EB2864FB}" srcOrd="3" destOrd="0" presId="urn:microsoft.com/office/officeart/2005/8/layout/bProcess4"/>
    <dgm:cxn modelId="{90ADA114-03DF-46C4-AF6A-3E79B2B88491}" type="presParOf" srcId="{8643F2AA-9E51-4932-85B4-4E68ABA8D95B}" destId="{3C6F7DC5-603D-4FE7-A1CA-501B9D66E3D2}" srcOrd="4" destOrd="0" presId="urn:microsoft.com/office/officeart/2005/8/layout/bProcess4"/>
    <dgm:cxn modelId="{CF990956-E343-4B3A-B5D5-9558749C1F02}" type="presParOf" srcId="{3C6F7DC5-603D-4FE7-A1CA-501B9D66E3D2}" destId="{C39E5EC1-5480-4F34-911B-DAEDE84ED6B7}" srcOrd="0" destOrd="0" presId="urn:microsoft.com/office/officeart/2005/8/layout/bProcess4"/>
    <dgm:cxn modelId="{E9DE2017-E216-4B9C-8DE0-67E245E9AC70}" type="presParOf" srcId="{3C6F7DC5-603D-4FE7-A1CA-501B9D66E3D2}" destId="{2F1D99FE-F088-410A-A0FD-4454FD27454E}" srcOrd="1" destOrd="0" presId="urn:microsoft.com/office/officeart/2005/8/layout/bProcess4"/>
    <dgm:cxn modelId="{BB466754-DDB4-4131-9E07-C7798C180DDB}" type="presParOf" srcId="{8643F2AA-9E51-4932-85B4-4E68ABA8D95B}" destId="{5D049C22-0143-4E83-A8F0-F0669BB18A3B}" srcOrd="5" destOrd="0" presId="urn:microsoft.com/office/officeart/2005/8/layout/bProcess4"/>
    <dgm:cxn modelId="{E25BEA0F-7C97-43CB-A342-D3747EFA33FD}" type="presParOf" srcId="{8643F2AA-9E51-4932-85B4-4E68ABA8D95B}" destId="{7B7BB421-DB9F-4B10-A52F-88A6A0B05AE2}" srcOrd="6" destOrd="0" presId="urn:microsoft.com/office/officeart/2005/8/layout/bProcess4"/>
    <dgm:cxn modelId="{5AA4F400-00E5-4998-A6C5-90E235BB2830}" type="presParOf" srcId="{7B7BB421-DB9F-4B10-A52F-88A6A0B05AE2}" destId="{1CFDDB19-23EE-44A7-A2AA-5A33C3309C93}" srcOrd="0" destOrd="0" presId="urn:microsoft.com/office/officeart/2005/8/layout/bProcess4"/>
    <dgm:cxn modelId="{2BD5E0D3-054A-411E-BBAC-76D7C9E7B662}" type="presParOf" srcId="{7B7BB421-DB9F-4B10-A52F-88A6A0B05AE2}" destId="{FB122B3C-404B-4299-857F-547A7935B225}" srcOrd="1" destOrd="0" presId="urn:microsoft.com/office/officeart/2005/8/layout/bProcess4"/>
    <dgm:cxn modelId="{8E8CB1A2-751E-453F-B228-CBDE986F0C93}" type="presParOf" srcId="{8643F2AA-9E51-4932-85B4-4E68ABA8D95B}" destId="{9CED5C40-52B2-4EAE-BBA0-C73F212AD871}" srcOrd="7" destOrd="0" presId="urn:microsoft.com/office/officeart/2005/8/layout/bProcess4"/>
    <dgm:cxn modelId="{59DE5159-ED88-4EA8-8041-C7F2B1642AA2}" type="presParOf" srcId="{8643F2AA-9E51-4932-85B4-4E68ABA8D95B}" destId="{A880A715-5251-474A-80B9-973E484AFCB9}" srcOrd="8" destOrd="0" presId="urn:microsoft.com/office/officeart/2005/8/layout/bProcess4"/>
    <dgm:cxn modelId="{938EFE33-EAD4-4CAA-8C36-73D8050B5365}" type="presParOf" srcId="{A880A715-5251-474A-80B9-973E484AFCB9}" destId="{7F0CF927-3CBC-4A6F-9C21-470F987E7F17}" srcOrd="0" destOrd="0" presId="urn:microsoft.com/office/officeart/2005/8/layout/bProcess4"/>
    <dgm:cxn modelId="{AB5316BF-8DF6-4F82-B18E-6FFFD1DAC8F5}" type="presParOf" srcId="{A880A715-5251-474A-80B9-973E484AFCB9}" destId="{B9FB4603-53E1-443C-8A85-9ABE1A4B6955}" srcOrd="1" destOrd="0" presId="urn:microsoft.com/office/officeart/2005/8/layout/bProcess4"/>
    <dgm:cxn modelId="{83863328-02DC-4895-A235-8B2D1D6C60DD}" type="presParOf" srcId="{8643F2AA-9E51-4932-85B4-4E68ABA8D95B}" destId="{BDE2DBE3-32F5-422B-8FBE-0CA46DA3EE3E}" srcOrd="9" destOrd="0" presId="urn:microsoft.com/office/officeart/2005/8/layout/bProcess4"/>
    <dgm:cxn modelId="{0E254AF1-6129-41E8-9DD0-18C4BD81F446}" type="presParOf" srcId="{8643F2AA-9E51-4932-85B4-4E68ABA8D95B}" destId="{A4AA9C57-9E6D-49AD-B13D-89CBC06C7A91}" srcOrd="10" destOrd="0" presId="urn:microsoft.com/office/officeart/2005/8/layout/bProcess4"/>
    <dgm:cxn modelId="{C0655F9C-3974-49C4-87B9-D9B74E9F118D}" type="presParOf" srcId="{A4AA9C57-9E6D-49AD-B13D-89CBC06C7A91}" destId="{7F56ECA1-7D81-434C-9035-3D4AB016D4C8}" srcOrd="0" destOrd="0" presId="urn:microsoft.com/office/officeart/2005/8/layout/bProcess4"/>
    <dgm:cxn modelId="{482A6C0B-B17E-41A4-A49E-A78133D2C22F}" type="presParOf" srcId="{A4AA9C57-9E6D-49AD-B13D-89CBC06C7A91}" destId="{384D920B-5CB1-4CC3-A9C1-FF2633D3C935}" srcOrd="1" destOrd="0" presId="urn:microsoft.com/office/officeart/2005/8/layout/bProcess4"/>
    <dgm:cxn modelId="{EF6EA2E0-B7C8-444F-974B-9FEFE8E76CD4}" type="presParOf" srcId="{8643F2AA-9E51-4932-85B4-4E68ABA8D95B}" destId="{4F24243A-8D29-4EB3-B3D2-F2716853F4B2}" srcOrd="11" destOrd="0" presId="urn:microsoft.com/office/officeart/2005/8/layout/bProcess4"/>
    <dgm:cxn modelId="{B91199DE-5BF2-4A6B-AE3E-AF1602716834}" type="presParOf" srcId="{8643F2AA-9E51-4932-85B4-4E68ABA8D95B}" destId="{B41A2C24-9372-41DD-B00F-FFD00F6E4F89}" srcOrd="12" destOrd="0" presId="urn:microsoft.com/office/officeart/2005/8/layout/bProcess4"/>
    <dgm:cxn modelId="{E390E2F0-F692-4816-8A41-D76A0D11D6F8}" type="presParOf" srcId="{B41A2C24-9372-41DD-B00F-FFD00F6E4F89}" destId="{64F2E4BD-5476-4E8D-8649-E6B852D91EB6}" srcOrd="0" destOrd="0" presId="urn:microsoft.com/office/officeart/2005/8/layout/bProcess4"/>
    <dgm:cxn modelId="{B97761F9-383B-45CD-8BA6-B5BA05871CF5}" type="presParOf" srcId="{B41A2C24-9372-41DD-B00F-FFD00F6E4F89}" destId="{41CD137B-5515-4131-B3CE-BF94506C8C21}" srcOrd="1" destOrd="0" presId="urn:microsoft.com/office/officeart/2005/8/layout/bProcess4"/>
  </dgm:cxnLst>
  <dgm:bg>
    <a:effectLst>
      <a:glow rad="101600">
        <a:schemeClr val="tx1">
          <a:lumMod val="85000"/>
          <a:lumOff val="15000"/>
          <a:alpha val="60000"/>
        </a:schemeClr>
      </a:glo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CA4249-FE26-4696-A439-F5D9E604EA40}" type="doc">
      <dgm:prSet loTypeId="urn:microsoft.com/office/officeart/2005/8/layout/hProcess9" loCatId="process" qsTypeId="urn:microsoft.com/office/officeart/2005/8/quickstyle/3d3" qsCatId="3D" csTypeId="urn:microsoft.com/office/officeart/2005/8/colors/colorful4" csCatId="colorful" phldr="1"/>
      <dgm:spPr/>
    </dgm:pt>
    <dgm:pt modelId="{99EE8F8E-FC0F-4F33-867B-3EDC1BD3A1B1}">
      <dgm:prSet phldrT="[Texto]" custT="1"/>
      <dgm:spPr>
        <a:solidFill>
          <a:srgbClr val="FF3399"/>
        </a:solidFill>
        <a:ln>
          <a:solidFill>
            <a:srgbClr val="FF3399"/>
          </a:solidFill>
        </a:ln>
      </dgm:spPr>
      <dgm:t>
        <a:bodyPr/>
        <a:lstStyle/>
        <a:p>
          <a:r>
            <a:rPr lang="en-US" sz="2800" b="0" i="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adley Hand ITC" pitchFamily="66" charset="0"/>
            </a:rPr>
            <a:t>It is a fat pad that rests on the front of the woman's pubic symphysis.</a:t>
          </a:r>
          <a:endParaRPr lang="es-MX" sz="28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adley Hand ITC" pitchFamily="66" charset="0"/>
          </a:endParaRPr>
        </a:p>
      </dgm:t>
    </dgm:pt>
    <dgm:pt modelId="{812061C2-9B3D-4249-81FE-E7B3CA72FD84}" type="parTrans" cxnId="{CC772561-6753-4CB4-96D6-5DF9AF5C4358}">
      <dgm:prSet/>
      <dgm:spPr/>
      <dgm:t>
        <a:bodyPr/>
        <a:lstStyle/>
        <a:p>
          <a:endParaRPr lang="es-MX"/>
        </a:p>
      </dgm:t>
    </dgm:pt>
    <dgm:pt modelId="{058DB4DA-457F-4AF3-AE02-2DFDD182E779}" type="sibTrans" cxnId="{CC772561-6753-4CB4-96D6-5DF9AF5C4358}">
      <dgm:prSet/>
      <dgm:spPr/>
      <dgm:t>
        <a:bodyPr/>
        <a:lstStyle/>
        <a:p>
          <a:endParaRPr lang="es-MX"/>
        </a:p>
      </dgm:t>
    </dgm:pt>
    <dgm:pt modelId="{1F51C598-A717-4F1C-A5AC-EC9963D7798D}" type="pres">
      <dgm:prSet presAssocID="{ABCA4249-FE26-4696-A439-F5D9E604EA40}" presName="CompostProcess" presStyleCnt="0">
        <dgm:presLayoutVars>
          <dgm:dir/>
          <dgm:resizeHandles val="exact"/>
        </dgm:presLayoutVars>
      </dgm:prSet>
      <dgm:spPr/>
    </dgm:pt>
    <dgm:pt modelId="{ECC0DA92-6AAF-4A49-B7C5-7D61CD041C1A}" type="pres">
      <dgm:prSet presAssocID="{ABCA4249-FE26-4696-A439-F5D9E604EA40}" presName="arrow" presStyleLbl="bgShp" presStyleIdx="0" presStyleCnt="1" custAng="0" custScaleX="117647" custLinFactNeighborX="-4661" custLinFactNeighborY="-9257"/>
      <dgm:spPr/>
    </dgm:pt>
    <dgm:pt modelId="{A6E83003-ABB9-4E11-8206-49CD16B5455C}" type="pres">
      <dgm:prSet presAssocID="{ABCA4249-FE26-4696-A439-F5D9E604EA40}" presName="linearProcess" presStyleCnt="0"/>
      <dgm:spPr/>
    </dgm:pt>
    <dgm:pt modelId="{70C3A718-9637-4489-AB91-209B644840FA}" type="pres">
      <dgm:prSet presAssocID="{99EE8F8E-FC0F-4F33-867B-3EDC1BD3A1B1}" presName="textNode" presStyleLbl="node1" presStyleIdx="0" presStyleCnt="1" custAng="0" custScaleX="119794" custScaleY="93334" custLinFactNeighborX="-48" custLinFactNeighborY="1667">
        <dgm:presLayoutVars>
          <dgm:bulletEnabled val="1"/>
        </dgm:presLayoutVars>
      </dgm:prSet>
      <dgm:spPr/>
      <dgm:t>
        <a:bodyPr/>
        <a:lstStyle/>
        <a:p>
          <a:endParaRPr lang="es-MX"/>
        </a:p>
      </dgm:t>
    </dgm:pt>
  </dgm:ptLst>
  <dgm:cxnLst>
    <dgm:cxn modelId="{CC772561-6753-4CB4-96D6-5DF9AF5C4358}" srcId="{ABCA4249-FE26-4696-A439-F5D9E604EA40}" destId="{99EE8F8E-FC0F-4F33-867B-3EDC1BD3A1B1}" srcOrd="0" destOrd="0" parTransId="{812061C2-9B3D-4249-81FE-E7B3CA72FD84}" sibTransId="{058DB4DA-457F-4AF3-AE02-2DFDD182E779}"/>
    <dgm:cxn modelId="{52CC4BCF-0866-47D5-860E-C5332B8AA03C}" type="presOf" srcId="{99EE8F8E-FC0F-4F33-867B-3EDC1BD3A1B1}" destId="{70C3A718-9637-4489-AB91-209B644840FA}" srcOrd="0" destOrd="0" presId="urn:microsoft.com/office/officeart/2005/8/layout/hProcess9"/>
    <dgm:cxn modelId="{36220820-3DF9-4D46-ABED-11B9EE9E5ADC}" type="presOf" srcId="{ABCA4249-FE26-4696-A439-F5D9E604EA40}" destId="{1F51C598-A717-4F1C-A5AC-EC9963D7798D}" srcOrd="0" destOrd="0" presId="urn:microsoft.com/office/officeart/2005/8/layout/hProcess9"/>
    <dgm:cxn modelId="{C7834A96-FA72-4FD7-A0B5-08ACDC92940C}" type="presParOf" srcId="{1F51C598-A717-4F1C-A5AC-EC9963D7798D}" destId="{ECC0DA92-6AAF-4A49-B7C5-7D61CD041C1A}" srcOrd="0" destOrd="0" presId="urn:microsoft.com/office/officeart/2005/8/layout/hProcess9"/>
    <dgm:cxn modelId="{C02465C5-4973-4618-9B26-AD2513E15C06}" type="presParOf" srcId="{1F51C598-A717-4F1C-A5AC-EC9963D7798D}" destId="{A6E83003-ABB9-4E11-8206-49CD16B5455C}" srcOrd="1" destOrd="0" presId="urn:microsoft.com/office/officeart/2005/8/layout/hProcess9"/>
    <dgm:cxn modelId="{3A1175FA-2AF8-4013-BBBF-00EAB2E1C7E6}" type="presParOf" srcId="{A6E83003-ABB9-4E11-8206-49CD16B5455C}" destId="{70C3A718-9637-4489-AB91-209B644840FA}" srcOrd="0"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E5CA2F-28C0-4A06-808C-F3735ADA9F67}" type="doc">
      <dgm:prSet loTypeId="urn:microsoft.com/office/officeart/2005/8/layout/radial3" loCatId="cycle" qsTypeId="urn:microsoft.com/office/officeart/2005/8/quickstyle/3d4" qsCatId="3D" csTypeId="urn:microsoft.com/office/officeart/2005/8/colors/accent0_3" csCatId="mainScheme" phldr="1"/>
      <dgm:spPr/>
      <dgm:t>
        <a:bodyPr/>
        <a:lstStyle/>
        <a:p>
          <a:endParaRPr lang="es-MX"/>
        </a:p>
      </dgm:t>
    </dgm:pt>
    <dgm:pt modelId="{4E601F20-B0C4-4BD9-BE25-8F40A320A289}">
      <dgm:prSet phldrT="[Texto]" custT="1"/>
      <dgm:spPr/>
      <dgm:t>
        <a:bodyPr/>
        <a:lstStyle/>
        <a:p>
          <a:pPr algn="just"/>
          <a:r>
            <a:rPr lang="en-US" sz="2000" b="0" i="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radley Hand ITC" pitchFamily="66" charset="0"/>
            </a:rPr>
            <a:t>Are two </a:t>
          </a:r>
          <a:r>
            <a:rPr lang="en-US" sz="2000" b="0" i="0" cap="none" spc="0" noProof="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radley Hand ITC" pitchFamily="66" charset="0"/>
            </a:rPr>
            <a:t>glans located </a:t>
          </a:r>
          <a:r>
            <a:rPr lang="en-US" sz="2000" b="0" i="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radley Hand ITC" pitchFamily="66" charset="0"/>
            </a:rPr>
            <a:t>slightly posterior and to the left and right of the opening of the </a:t>
          </a:r>
          <a:r>
            <a:rPr lang="es-MX" sz="2000" b="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radley Hand ITC" pitchFamily="66" charset="0"/>
            </a:rPr>
            <a:t> vagina.</a:t>
          </a:r>
          <a:r>
            <a:rPr lang="en-US" sz="2000" b="0" i="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radley Hand ITC" pitchFamily="66" charset="0"/>
            </a:rPr>
            <a:t> They secrete mucus to lubricate the vagina and are homologous  to </a:t>
          </a:r>
          <a:r>
            <a:rPr lang="es-MX" sz="2000" b="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radley Hand ITC" pitchFamily="66" charset="0"/>
            </a:rPr>
            <a:t>bulbourethral glands </a:t>
          </a:r>
          <a:r>
            <a:rPr lang="en-US" sz="2000" b="0" i="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radley Hand ITC" pitchFamily="66" charset="0"/>
            </a:rPr>
            <a:t> in males.</a:t>
          </a:r>
          <a:endParaRPr lang="es-MX" sz="2000" b="0" cap="none" spc="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radley Hand ITC" pitchFamily="66" charset="0"/>
          </a:endParaRPr>
        </a:p>
      </dgm:t>
    </dgm:pt>
    <dgm:pt modelId="{4840817F-A8D2-480F-8CA9-0AEA8DEB0850}" type="parTrans" cxnId="{8772AF6C-21F7-44CF-988B-5BDAA1DE0CDD}">
      <dgm:prSet/>
      <dgm:spPr/>
      <dgm:t>
        <a:bodyPr/>
        <a:lstStyle/>
        <a:p>
          <a:endParaRPr lang="es-MX"/>
        </a:p>
      </dgm:t>
    </dgm:pt>
    <dgm:pt modelId="{5EC42ECB-7B79-4163-BB67-4BD79CC8B604}" type="sibTrans" cxnId="{8772AF6C-21F7-44CF-988B-5BDAA1DE0CDD}">
      <dgm:prSet/>
      <dgm:spPr/>
      <dgm:t>
        <a:bodyPr/>
        <a:lstStyle/>
        <a:p>
          <a:endParaRPr lang="es-MX"/>
        </a:p>
      </dgm:t>
    </dgm:pt>
    <dgm:pt modelId="{00AE920A-1A86-4848-AEEE-D01824EBE4FB}" type="pres">
      <dgm:prSet presAssocID="{ACE5CA2F-28C0-4A06-808C-F3735ADA9F67}" presName="composite" presStyleCnt="0">
        <dgm:presLayoutVars>
          <dgm:chMax val="1"/>
          <dgm:dir/>
          <dgm:resizeHandles val="exact"/>
        </dgm:presLayoutVars>
      </dgm:prSet>
      <dgm:spPr/>
      <dgm:t>
        <a:bodyPr/>
        <a:lstStyle/>
        <a:p>
          <a:endParaRPr lang="es-MX"/>
        </a:p>
      </dgm:t>
    </dgm:pt>
    <dgm:pt modelId="{8B20432C-308F-4B6F-BB7C-6F022A1349C8}" type="pres">
      <dgm:prSet presAssocID="{ACE5CA2F-28C0-4A06-808C-F3735ADA9F67}" presName="radial" presStyleCnt="0">
        <dgm:presLayoutVars>
          <dgm:animLvl val="ctr"/>
        </dgm:presLayoutVars>
      </dgm:prSet>
      <dgm:spPr/>
    </dgm:pt>
    <dgm:pt modelId="{C818D799-C189-4E72-BB98-B6F814323B98}" type="pres">
      <dgm:prSet presAssocID="{4E601F20-B0C4-4BD9-BE25-8F40A320A289}" presName="centerShape" presStyleLbl="vennNode1" presStyleIdx="0" presStyleCnt="1" custLinFactNeighborX="-4497" custLinFactNeighborY="-1760"/>
      <dgm:spPr/>
      <dgm:t>
        <a:bodyPr/>
        <a:lstStyle/>
        <a:p>
          <a:endParaRPr lang="es-MX"/>
        </a:p>
      </dgm:t>
    </dgm:pt>
  </dgm:ptLst>
  <dgm:cxnLst>
    <dgm:cxn modelId="{8772AF6C-21F7-44CF-988B-5BDAA1DE0CDD}" srcId="{ACE5CA2F-28C0-4A06-808C-F3735ADA9F67}" destId="{4E601F20-B0C4-4BD9-BE25-8F40A320A289}" srcOrd="0" destOrd="0" parTransId="{4840817F-A8D2-480F-8CA9-0AEA8DEB0850}" sibTransId="{5EC42ECB-7B79-4163-BB67-4BD79CC8B604}"/>
    <dgm:cxn modelId="{AADF318B-47BE-40B9-8195-0A6C61CE4FC6}" type="presOf" srcId="{ACE5CA2F-28C0-4A06-808C-F3735ADA9F67}" destId="{00AE920A-1A86-4848-AEEE-D01824EBE4FB}" srcOrd="0" destOrd="0" presId="urn:microsoft.com/office/officeart/2005/8/layout/radial3"/>
    <dgm:cxn modelId="{D3A9CBC0-1F72-46BA-9F1A-DF0CCDC08CAD}" type="presOf" srcId="{4E601F20-B0C4-4BD9-BE25-8F40A320A289}" destId="{C818D799-C189-4E72-BB98-B6F814323B98}" srcOrd="0" destOrd="0" presId="urn:microsoft.com/office/officeart/2005/8/layout/radial3"/>
    <dgm:cxn modelId="{B7B215C6-2A57-4F7C-A4DB-BAE83BF991A3}" type="presParOf" srcId="{00AE920A-1A86-4848-AEEE-D01824EBE4FB}" destId="{8B20432C-308F-4B6F-BB7C-6F022A1349C8}" srcOrd="0" destOrd="0" presId="urn:microsoft.com/office/officeart/2005/8/layout/radial3"/>
    <dgm:cxn modelId="{458B2798-39EB-43D2-AFB5-17A347A34ADC}" type="presParOf" srcId="{8B20432C-308F-4B6F-BB7C-6F022A1349C8}" destId="{C818D799-C189-4E72-BB98-B6F814323B98}" srcOrd="0"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C56630-8294-4F39-ABAC-2F65C74C9DF6}" type="doc">
      <dgm:prSet loTypeId="urn:microsoft.com/office/officeart/2005/8/layout/arrow2" loCatId="process" qsTypeId="urn:microsoft.com/office/officeart/2005/8/quickstyle/simple5" qsCatId="simple" csTypeId="urn:microsoft.com/office/officeart/2005/8/colors/accent4_4" csCatId="accent4" phldr="1"/>
      <dgm:spPr/>
    </dgm:pt>
    <dgm:pt modelId="{24B00699-F503-46B2-9F80-EE32F911440F}">
      <dgm:prSet phldrT="[Texto]">
        <dgm:style>
          <a:lnRef idx="1">
            <a:schemeClr val="accent6"/>
          </a:lnRef>
          <a:fillRef idx="3">
            <a:schemeClr val="accent6"/>
          </a:fillRef>
          <a:effectRef idx="2">
            <a:schemeClr val="accent6"/>
          </a:effectRef>
          <a:fontRef idx="minor">
            <a:schemeClr val="lt1"/>
          </a:fontRef>
        </dgm:style>
      </dgm:prSet>
      <dgm:spPr>
        <a:ln w="57150">
          <a:solidFill>
            <a:srgbClr val="7030A0"/>
          </a:solidFill>
        </a:ln>
      </dgm:spPr>
      <dgm:t>
        <a:bodyPr/>
        <a:lstStyle/>
        <a:p>
          <a:pPr algn="just"/>
          <a:r>
            <a:rPr lang="en-US" b="0" i="0" dirty="0" smtClean="0">
              <a:latin typeface="Comic Sans MS" pitchFamily="66" charset="0"/>
            </a:rPr>
            <a:t>The meatus is located between the clitoris and the vagina in the vulvular vestibule of the female genitalia.</a:t>
          </a:r>
          <a:endParaRPr lang="es-MX" dirty="0">
            <a:latin typeface="Comic Sans MS" pitchFamily="66" charset="0"/>
          </a:endParaRPr>
        </a:p>
      </dgm:t>
    </dgm:pt>
    <dgm:pt modelId="{4E2966A4-8534-4664-9D93-84ECE42BCC83}" type="parTrans" cxnId="{D5F75833-4D95-4D64-87E9-CA4AA9A754EE}">
      <dgm:prSet/>
      <dgm:spPr/>
      <dgm:t>
        <a:bodyPr/>
        <a:lstStyle/>
        <a:p>
          <a:endParaRPr lang="es-MX"/>
        </a:p>
      </dgm:t>
    </dgm:pt>
    <dgm:pt modelId="{8CB27E9E-2327-48A5-9A1D-5158151506E5}" type="sibTrans" cxnId="{D5F75833-4D95-4D64-87E9-CA4AA9A754EE}">
      <dgm:prSet/>
      <dgm:spPr/>
      <dgm:t>
        <a:bodyPr/>
        <a:lstStyle/>
        <a:p>
          <a:endParaRPr lang="es-MX"/>
        </a:p>
      </dgm:t>
    </dgm:pt>
    <dgm:pt modelId="{F354EF50-DBD2-4CC5-AB5A-61F30B89A295}" type="pres">
      <dgm:prSet presAssocID="{84C56630-8294-4F39-ABAC-2F65C74C9DF6}" presName="arrowDiagram" presStyleCnt="0">
        <dgm:presLayoutVars>
          <dgm:chMax val="5"/>
          <dgm:dir/>
          <dgm:resizeHandles val="exact"/>
        </dgm:presLayoutVars>
      </dgm:prSet>
      <dgm:spPr/>
    </dgm:pt>
    <dgm:pt modelId="{663A5E02-1A4B-4D71-AD16-783518DC6DDF}" type="pres">
      <dgm:prSet presAssocID="{84C56630-8294-4F39-ABAC-2F65C74C9DF6}" presName="arrow" presStyleLbl="bgShp" presStyleIdx="0" presStyleCnt="1"/>
      <dgm:spPr/>
    </dgm:pt>
    <dgm:pt modelId="{63792EC3-EEDE-408F-B9D6-FA32CF1FAF22}" type="pres">
      <dgm:prSet presAssocID="{84C56630-8294-4F39-ABAC-2F65C74C9DF6}" presName="arrowDiagram1" presStyleCnt="0">
        <dgm:presLayoutVars>
          <dgm:bulletEnabled val="1"/>
        </dgm:presLayoutVars>
      </dgm:prSet>
      <dgm:spPr/>
    </dgm:pt>
    <dgm:pt modelId="{EA37ED62-5447-4A4A-871D-7C62397954F1}" type="pres">
      <dgm:prSet presAssocID="{24B00699-F503-46B2-9F80-EE32F911440F}" presName="bullet1" presStyleLbl="node1" presStyleIdx="0" presStyleCnt="1"/>
      <dgm:spPr/>
    </dgm:pt>
    <dgm:pt modelId="{1E229D9D-9762-4910-8298-F77B1541A1CE}" type="pres">
      <dgm:prSet presAssocID="{24B00699-F503-46B2-9F80-EE32F911440F}" presName="textBox1" presStyleLbl="revTx" presStyleIdx="0" presStyleCnt="1" custScaleX="201955" custScaleY="55827">
        <dgm:presLayoutVars>
          <dgm:bulletEnabled val="1"/>
        </dgm:presLayoutVars>
      </dgm:prSet>
      <dgm:spPr/>
      <dgm:t>
        <a:bodyPr/>
        <a:lstStyle/>
        <a:p>
          <a:endParaRPr lang="es-MX"/>
        </a:p>
      </dgm:t>
    </dgm:pt>
  </dgm:ptLst>
  <dgm:cxnLst>
    <dgm:cxn modelId="{9EAAC558-9646-4931-B28C-6503113D0617}" type="presOf" srcId="{84C56630-8294-4F39-ABAC-2F65C74C9DF6}" destId="{F354EF50-DBD2-4CC5-AB5A-61F30B89A295}" srcOrd="0" destOrd="0" presId="urn:microsoft.com/office/officeart/2005/8/layout/arrow2"/>
    <dgm:cxn modelId="{D5F75833-4D95-4D64-87E9-CA4AA9A754EE}" srcId="{84C56630-8294-4F39-ABAC-2F65C74C9DF6}" destId="{24B00699-F503-46B2-9F80-EE32F911440F}" srcOrd="0" destOrd="0" parTransId="{4E2966A4-8534-4664-9D93-84ECE42BCC83}" sibTransId="{8CB27E9E-2327-48A5-9A1D-5158151506E5}"/>
    <dgm:cxn modelId="{729A2A97-0D7E-49AC-B520-AD74624E42E8}" type="presOf" srcId="{24B00699-F503-46B2-9F80-EE32F911440F}" destId="{1E229D9D-9762-4910-8298-F77B1541A1CE}" srcOrd="0" destOrd="0" presId="urn:microsoft.com/office/officeart/2005/8/layout/arrow2"/>
    <dgm:cxn modelId="{9C40C915-05E2-4514-8C94-86C9D137D87B}" type="presParOf" srcId="{F354EF50-DBD2-4CC5-AB5A-61F30B89A295}" destId="{663A5E02-1A4B-4D71-AD16-783518DC6DDF}" srcOrd="0" destOrd="0" presId="urn:microsoft.com/office/officeart/2005/8/layout/arrow2"/>
    <dgm:cxn modelId="{F3CA7A14-49A5-4190-9142-32E3CB4D7735}" type="presParOf" srcId="{F354EF50-DBD2-4CC5-AB5A-61F30B89A295}" destId="{63792EC3-EEDE-408F-B9D6-FA32CF1FAF22}" srcOrd="1" destOrd="0" presId="urn:microsoft.com/office/officeart/2005/8/layout/arrow2"/>
    <dgm:cxn modelId="{4221DBA2-6DAE-4EE1-B973-CEA95E7A89E4}" type="presParOf" srcId="{63792EC3-EEDE-408F-B9D6-FA32CF1FAF22}" destId="{EA37ED62-5447-4A4A-871D-7C62397954F1}" srcOrd="0" destOrd="0" presId="urn:microsoft.com/office/officeart/2005/8/layout/arrow2"/>
    <dgm:cxn modelId="{0A19993C-2C87-4BF1-90FD-24A4DB9B2DAF}" type="presParOf" srcId="{63792EC3-EEDE-408F-B9D6-FA32CF1FAF22}" destId="{1E229D9D-9762-4910-8298-F77B1541A1CE}" srcOrd="1"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ADD2194-52C3-4E8A-810B-16C041FB78C7}" type="doc">
      <dgm:prSet loTypeId="urn:microsoft.com/office/officeart/2005/8/layout/target1" loCatId="relationship" qsTypeId="urn:microsoft.com/office/officeart/2005/8/quickstyle/3d1" qsCatId="3D" csTypeId="urn:microsoft.com/office/officeart/2005/8/colors/colorful3" csCatId="colorful" phldr="1"/>
      <dgm:spPr/>
    </dgm:pt>
    <dgm:pt modelId="{53C07F4A-CA32-4C96-8027-868AEF733296}">
      <dgm:prSet phldrT="[Texto]">
        <dgm:style>
          <a:lnRef idx="0">
            <a:schemeClr val="accent3"/>
          </a:lnRef>
          <a:fillRef idx="3">
            <a:schemeClr val="accent3"/>
          </a:fillRef>
          <a:effectRef idx="3">
            <a:schemeClr val="accent3"/>
          </a:effectRef>
          <a:fontRef idx="minor">
            <a:schemeClr val="lt1"/>
          </a:fontRef>
        </dgm:style>
      </dgm:prSet>
      <dgm:spPr/>
      <dgm:t>
        <a:bodyPr/>
        <a:lstStyle/>
        <a:p>
          <a:pPr algn="just"/>
          <a:r>
            <a:rPr lang="en-US" b="0" i="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Is a membrane that surrounds or partially covers the external vaginal opening.</a:t>
          </a:r>
          <a:endParaRPr lang="es-MX" b="0" cap="none" spc="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dgm:t>
    </dgm:pt>
    <dgm:pt modelId="{8DC9B1C9-CF78-42D6-A14D-41C509B6198C}" type="parTrans" cxnId="{0AF9A324-BABC-442D-8E67-BAF197D6AEF5}">
      <dgm:prSet/>
      <dgm:spPr/>
      <dgm:t>
        <a:bodyPr/>
        <a:lstStyle/>
        <a:p>
          <a:endParaRPr lang="es-MX"/>
        </a:p>
      </dgm:t>
    </dgm:pt>
    <dgm:pt modelId="{8E197D0D-DC0A-43BC-86E2-BB1E9A97BBE6}" type="sibTrans" cxnId="{0AF9A324-BABC-442D-8E67-BAF197D6AEF5}">
      <dgm:prSet/>
      <dgm:spPr/>
      <dgm:t>
        <a:bodyPr/>
        <a:lstStyle/>
        <a:p>
          <a:endParaRPr lang="es-MX"/>
        </a:p>
      </dgm:t>
    </dgm:pt>
    <dgm:pt modelId="{AA544088-A12B-44B8-830E-1A023B5AE9EA}">
      <dgm:prSet phldrT="[Texto]">
        <dgm:style>
          <a:lnRef idx="0">
            <a:schemeClr val="accent4"/>
          </a:lnRef>
          <a:fillRef idx="3">
            <a:schemeClr val="accent4"/>
          </a:fillRef>
          <a:effectRef idx="3">
            <a:schemeClr val="accent4"/>
          </a:effectRef>
          <a:fontRef idx="minor">
            <a:schemeClr val="lt1"/>
          </a:fontRef>
        </dgm:style>
      </dgm:prSet>
      <dgm:spPr/>
      <dgm:t>
        <a:bodyPr/>
        <a:lstStyle/>
        <a:p>
          <a:pPr algn="just"/>
          <a:r>
            <a:rPr lang="en-US" b="0" i="0" cap="none" spc="0" dirty="0" smtClean="0">
              <a:ln w="18415" cmpd="sng">
                <a:solidFill>
                  <a:srgbClr val="FFFFFF"/>
                </a:solidFill>
                <a:prstDash val="solid"/>
              </a:ln>
              <a:solidFill>
                <a:srgbClr val="FFFFFF"/>
              </a:solidFill>
              <a:effectLst>
                <a:glow rad="63500">
                  <a:schemeClr val="accent3">
                    <a:satMod val="175000"/>
                    <a:alpha val="40000"/>
                  </a:schemeClr>
                </a:glow>
                <a:outerShdw blurRad="63500" dir="3600000" algn="tl" rotWithShape="0">
                  <a:srgbClr val="000000">
                    <a:alpha val="70000"/>
                  </a:srgbClr>
                </a:outerShdw>
              </a:effectLst>
            </a:rPr>
            <a:t>The size of the hymenal opening increases with age.</a:t>
          </a:r>
          <a:endParaRPr lang="es-MX" b="0" cap="none" spc="0" dirty="0">
            <a:ln w="18415" cmpd="sng">
              <a:solidFill>
                <a:srgbClr val="FFFFFF"/>
              </a:solidFill>
              <a:prstDash val="solid"/>
            </a:ln>
            <a:solidFill>
              <a:srgbClr val="FFFFFF"/>
            </a:solidFill>
            <a:effectLst>
              <a:glow rad="63500">
                <a:schemeClr val="accent3">
                  <a:satMod val="175000"/>
                  <a:alpha val="40000"/>
                </a:schemeClr>
              </a:glow>
              <a:outerShdw blurRad="63500" dir="3600000" algn="tl" rotWithShape="0">
                <a:srgbClr val="000000">
                  <a:alpha val="70000"/>
                </a:srgbClr>
              </a:outerShdw>
            </a:effectLst>
          </a:endParaRPr>
        </a:p>
      </dgm:t>
    </dgm:pt>
    <dgm:pt modelId="{22D8EA55-293C-41E6-A15D-E6CE79927911}" type="parTrans" cxnId="{9135362B-6303-403E-AEDB-CEAFE2AC3AC6}">
      <dgm:prSet/>
      <dgm:spPr/>
      <dgm:t>
        <a:bodyPr/>
        <a:lstStyle/>
        <a:p>
          <a:endParaRPr lang="es-MX"/>
        </a:p>
      </dgm:t>
    </dgm:pt>
    <dgm:pt modelId="{F92745E2-5DAD-40BC-86F3-CD2F71C1F13F}" type="sibTrans" cxnId="{9135362B-6303-403E-AEDB-CEAFE2AC3AC6}">
      <dgm:prSet/>
      <dgm:spPr/>
      <dgm:t>
        <a:bodyPr/>
        <a:lstStyle/>
        <a:p>
          <a:endParaRPr lang="es-MX"/>
        </a:p>
      </dgm:t>
    </dgm:pt>
    <dgm:pt modelId="{32FBE56D-8106-4F3D-A8C5-1F410C30A655}" type="pres">
      <dgm:prSet presAssocID="{CADD2194-52C3-4E8A-810B-16C041FB78C7}" presName="composite" presStyleCnt="0">
        <dgm:presLayoutVars>
          <dgm:chMax val="5"/>
          <dgm:dir/>
          <dgm:resizeHandles val="exact"/>
        </dgm:presLayoutVars>
      </dgm:prSet>
      <dgm:spPr/>
    </dgm:pt>
    <dgm:pt modelId="{E74291E8-5104-49A3-99E4-19F2B8AF98DB}" type="pres">
      <dgm:prSet presAssocID="{53C07F4A-CA32-4C96-8027-868AEF733296}" presName="circle1" presStyleLbl="lnNode1" presStyleIdx="0" presStyleCnt="2" custScaleX="47270" custScaleY="48046" custLinFactNeighborX="10867" custLinFactNeighborY="-873"/>
      <dgm:spPr/>
    </dgm:pt>
    <dgm:pt modelId="{2D69607A-986E-40AD-958B-8BEEE8C5249F}" type="pres">
      <dgm:prSet presAssocID="{53C07F4A-CA32-4C96-8027-868AEF733296}" presName="text1" presStyleLbl="revTx" presStyleIdx="0" presStyleCnt="2" custLinFactNeighborX="-6710" custLinFactNeighborY="353">
        <dgm:presLayoutVars>
          <dgm:bulletEnabled val="1"/>
        </dgm:presLayoutVars>
      </dgm:prSet>
      <dgm:spPr/>
      <dgm:t>
        <a:bodyPr/>
        <a:lstStyle/>
        <a:p>
          <a:endParaRPr lang="es-MX"/>
        </a:p>
      </dgm:t>
    </dgm:pt>
    <dgm:pt modelId="{9B58A1C0-0DC2-46CA-BBED-45295191AD85}" type="pres">
      <dgm:prSet presAssocID="{53C07F4A-CA32-4C96-8027-868AEF733296}" presName="line1" presStyleLbl="callout" presStyleIdx="0" presStyleCnt="4" custLinFactY="616006" custLinFactNeighborX="-47234" custLinFactNeighborY="700000">
        <dgm:style>
          <a:lnRef idx="2">
            <a:schemeClr val="accent4"/>
          </a:lnRef>
          <a:fillRef idx="1">
            <a:schemeClr val="lt1"/>
          </a:fillRef>
          <a:effectRef idx="0">
            <a:schemeClr val="accent4"/>
          </a:effectRef>
          <a:fontRef idx="minor">
            <a:schemeClr val="dk1"/>
          </a:fontRef>
        </dgm:style>
      </dgm:prSet>
      <dgm:spPr/>
    </dgm:pt>
    <dgm:pt modelId="{477FC814-07B6-4A55-AA7D-892617A4F60F}" type="pres">
      <dgm:prSet presAssocID="{53C07F4A-CA32-4C96-8027-868AEF733296}" presName="d1" presStyleLbl="callout" presStyleIdx="1" presStyleCnt="4" custScaleX="75689" custScaleY="72409" custLinFactNeighborX="0" custLinFactNeighborY="7203">
        <dgm:style>
          <a:lnRef idx="2">
            <a:schemeClr val="accent3"/>
          </a:lnRef>
          <a:fillRef idx="1">
            <a:schemeClr val="lt1"/>
          </a:fillRef>
          <a:effectRef idx="0">
            <a:schemeClr val="accent3"/>
          </a:effectRef>
          <a:fontRef idx="minor">
            <a:schemeClr val="dk1"/>
          </a:fontRef>
        </dgm:style>
      </dgm:prSet>
      <dgm:spPr/>
    </dgm:pt>
    <dgm:pt modelId="{39593917-4853-4720-83D4-982B0A63A670}" type="pres">
      <dgm:prSet presAssocID="{AA544088-A12B-44B8-830E-1A023B5AE9EA}" presName="circle2" presStyleLbl="lnNode1" presStyleIdx="1" presStyleCnt="2" custScaleX="25132" custScaleY="24042" custLinFactNeighborX="3806" custLinFactNeighborY="-782"/>
      <dgm:spPr/>
    </dgm:pt>
    <dgm:pt modelId="{833C7F81-CD35-4882-AE93-805C58D69991}" type="pres">
      <dgm:prSet presAssocID="{AA544088-A12B-44B8-830E-1A023B5AE9EA}" presName="text2" presStyleLbl="revTx" presStyleIdx="1" presStyleCnt="2" custLinFactNeighborX="-6710" custLinFactNeighborY="8462">
        <dgm:presLayoutVars>
          <dgm:bulletEnabled val="1"/>
        </dgm:presLayoutVars>
      </dgm:prSet>
      <dgm:spPr/>
      <dgm:t>
        <a:bodyPr/>
        <a:lstStyle/>
        <a:p>
          <a:endParaRPr lang="es-MX"/>
        </a:p>
      </dgm:t>
    </dgm:pt>
    <dgm:pt modelId="{BFCE9190-7CB4-4CAD-9B9D-979A069970E0}" type="pres">
      <dgm:prSet presAssocID="{AA544088-A12B-44B8-830E-1A023B5AE9EA}" presName="line2" presStyleLbl="callout" presStyleIdx="2" presStyleCnt="4" custLinFactY="-600000" custLinFactNeighborX="-32082" custLinFactNeighborY="-663699">
        <dgm:style>
          <a:lnRef idx="2">
            <a:schemeClr val="accent3"/>
          </a:lnRef>
          <a:fillRef idx="1">
            <a:schemeClr val="lt1"/>
          </a:fillRef>
          <a:effectRef idx="0">
            <a:schemeClr val="accent3"/>
          </a:effectRef>
          <a:fontRef idx="minor">
            <a:schemeClr val="dk1"/>
          </a:fontRef>
        </dgm:style>
      </dgm:prSet>
      <dgm:spPr/>
    </dgm:pt>
    <dgm:pt modelId="{FE1BF22C-164D-4C8F-875E-613CA4CBFB9B}" type="pres">
      <dgm:prSet presAssocID="{AA544088-A12B-44B8-830E-1A023B5AE9EA}" presName="d2" presStyleLbl="callout" presStyleIdx="3" presStyleCnt="4" custScaleX="116102" custScaleY="83728" custLinFactNeighborX="-22355" custLinFactNeighborY="-37522">
        <dgm:style>
          <a:lnRef idx="2">
            <a:schemeClr val="accent4"/>
          </a:lnRef>
          <a:fillRef idx="1">
            <a:schemeClr val="lt1"/>
          </a:fillRef>
          <a:effectRef idx="0">
            <a:schemeClr val="accent4"/>
          </a:effectRef>
          <a:fontRef idx="minor">
            <a:schemeClr val="dk1"/>
          </a:fontRef>
        </dgm:style>
      </dgm:prSet>
      <dgm:spPr/>
    </dgm:pt>
  </dgm:ptLst>
  <dgm:cxnLst>
    <dgm:cxn modelId="{AA1AAB19-36B5-4DFA-BB25-A19CE8B52D7F}" type="presOf" srcId="{53C07F4A-CA32-4C96-8027-868AEF733296}" destId="{2D69607A-986E-40AD-958B-8BEEE8C5249F}" srcOrd="0" destOrd="0" presId="urn:microsoft.com/office/officeart/2005/8/layout/target1"/>
    <dgm:cxn modelId="{2328FA51-7C07-4E39-B3D5-C92CA2409AD8}" type="presOf" srcId="{CADD2194-52C3-4E8A-810B-16C041FB78C7}" destId="{32FBE56D-8106-4F3D-A8C5-1F410C30A655}" srcOrd="0" destOrd="0" presId="urn:microsoft.com/office/officeart/2005/8/layout/target1"/>
    <dgm:cxn modelId="{6FD8279F-872B-4503-864D-BCA41EC3161D}" type="presOf" srcId="{AA544088-A12B-44B8-830E-1A023B5AE9EA}" destId="{833C7F81-CD35-4882-AE93-805C58D69991}" srcOrd="0" destOrd="0" presId="urn:microsoft.com/office/officeart/2005/8/layout/target1"/>
    <dgm:cxn modelId="{0AF9A324-BABC-442D-8E67-BAF197D6AEF5}" srcId="{CADD2194-52C3-4E8A-810B-16C041FB78C7}" destId="{53C07F4A-CA32-4C96-8027-868AEF733296}" srcOrd="0" destOrd="0" parTransId="{8DC9B1C9-CF78-42D6-A14D-41C509B6198C}" sibTransId="{8E197D0D-DC0A-43BC-86E2-BB1E9A97BBE6}"/>
    <dgm:cxn modelId="{9135362B-6303-403E-AEDB-CEAFE2AC3AC6}" srcId="{CADD2194-52C3-4E8A-810B-16C041FB78C7}" destId="{AA544088-A12B-44B8-830E-1A023B5AE9EA}" srcOrd="1" destOrd="0" parTransId="{22D8EA55-293C-41E6-A15D-E6CE79927911}" sibTransId="{F92745E2-5DAD-40BC-86F3-CD2F71C1F13F}"/>
    <dgm:cxn modelId="{BDE8BCB5-3ACF-40E9-9A35-3D3708F75662}" type="presParOf" srcId="{32FBE56D-8106-4F3D-A8C5-1F410C30A655}" destId="{E74291E8-5104-49A3-99E4-19F2B8AF98DB}" srcOrd="0" destOrd="0" presId="urn:microsoft.com/office/officeart/2005/8/layout/target1"/>
    <dgm:cxn modelId="{41A9EDBA-72EB-43CD-9887-77ECD0AB9147}" type="presParOf" srcId="{32FBE56D-8106-4F3D-A8C5-1F410C30A655}" destId="{2D69607A-986E-40AD-958B-8BEEE8C5249F}" srcOrd="1" destOrd="0" presId="urn:microsoft.com/office/officeart/2005/8/layout/target1"/>
    <dgm:cxn modelId="{3CA0BE18-3F32-44CA-AEE1-5BD4B2D48AB7}" type="presParOf" srcId="{32FBE56D-8106-4F3D-A8C5-1F410C30A655}" destId="{9B58A1C0-0DC2-46CA-BBED-45295191AD85}" srcOrd="2" destOrd="0" presId="urn:microsoft.com/office/officeart/2005/8/layout/target1"/>
    <dgm:cxn modelId="{951971CE-8FD6-40E2-B879-58A9772CC653}" type="presParOf" srcId="{32FBE56D-8106-4F3D-A8C5-1F410C30A655}" destId="{477FC814-07B6-4A55-AA7D-892617A4F60F}" srcOrd="3" destOrd="0" presId="urn:microsoft.com/office/officeart/2005/8/layout/target1"/>
    <dgm:cxn modelId="{5B844DAB-16D1-4243-BDD0-558F302624A6}" type="presParOf" srcId="{32FBE56D-8106-4F3D-A8C5-1F410C30A655}" destId="{39593917-4853-4720-83D4-982B0A63A670}" srcOrd="4" destOrd="0" presId="urn:microsoft.com/office/officeart/2005/8/layout/target1"/>
    <dgm:cxn modelId="{A273B45D-F4E4-4295-B106-29A8D29F03A7}" type="presParOf" srcId="{32FBE56D-8106-4F3D-A8C5-1F410C30A655}" destId="{833C7F81-CD35-4882-AE93-805C58D69991}" srcOrd="5" destOrd="0" presId="urn:microsoft.com/office/officeart/2005/8/layout/target1"/>
    <dgm:cxn modelId="{044FDDAB-8E54-4617-9C4D-50FFE1A734D9}" type="presParOf" srcId="{32FBE56D-8106-4F3D-A8C5-1F410C30A655}" destId="{BFCE9190-7CB4-4CAD-9B9D-979A069970E0}" srcOrd="6" destOrd="0" presId="urn:microsoft.com/office/officeart/2005/8/layout/target1"/>
    <dgm:cxn modelId="{F39D8699-D5ED-4743-A577-EFCB64D1EC9F}" type="presParOf" srcId="{32FBE56D-8106-4F3D-A8C5-1F410C30A655}" destId="{FE1BF22C-164D-4C8F-875E-613CA4CBFB9B}" srcOrd="7" destOrd="0" presId="urn:microsoft.com/office/officeart/2005/8/layout/targe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19E3B0A-0D18-48FA-B102-487C3DFEE6AB}" type="doc">
      <dgm:prSet loTypeId="urn:microsoft.com/office/officeart/2005/8/layout/balance1" loCatId="relationship" qsTypeId="urn:microsoft.com/office/officeart/2005/8/quickstyle/simple1" qsCatId="simple" csTypeId="urn:microsoft.com/office/officeart/2005/8/colors/accent6_4" csCatId="accent6" phldr="1"/>
      <dgm:spPr/>
      <dgm:t>
        <a:bodyPr/>
        <a:lstStyle/>
        <a:p>
          <a:endParaRPr lang="es-MX"/>
        </a:p>
      </dgm:t>
    </dgm:pt>
    <dgm:pt modelId="{C31824EE-07A8-4072-9457-052D1B65F220}">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s-MX" dirty="0"/>
        </a:p>
      </dgm:t>
    </dgm:pt>
    <dgm:pt modelId="{44D95DCF-53F8-4203-9E05-17D0BDB49253}" type="parTrans" cxnId="{A1DD6F09-904A-4EED-ACFE-FFBE0B072C56}">
      <dgm:prSet/>
      <dgm:spPr/>
      <dgm:t>
        <a:bodyPr/>
        <a:lstStyle/>
        <a:p>
          <a:endParaRPr lang="es-MX"/>
        </a:p>
      </dgm:t>
    </dgm:pt>
    <dgm:pt modelId="{04709697-8355-408A-9F02-4F0D727CD2B8}" type="sibTrans" cxnId="{A1DD6F09-904A-4EED-ACFE-FFBE0B072C56}">
      <dgm:prSet/>
      <dgm:spPr/>
      <dgm:t>
        <a:bodyPr/>
        <a:lstStyle/>
        <a:p>
          <a:endParaRPr lang="es-MX"/>
        </a:p>
      </dgm:t>
    </dgm:pt>
    <dgm:pt modelId="{49395787-411C-45F5-98B1-8BA79D956DB0}">
      <dgm:prSet phldrT="[Texto]">
        <dgm:style>
          <a:lnRef idx="0">
            <a:schemeClr val="accent6"/>
          </a:lnRef>
          <a:fillRef idx="3">
            <a:schemeClr val="accent6"/>
          </a:fillRef>
          <a:effectRef idx="3">
            <a:schemeClr val="accent6"/>
          </a:effectRef>
          <a:fontRef idx="minor">
            <a:schemeClr val="lt1"/>
          </a:fontRef>
        </dgm:style>
      </dgm:prSet>
      <dgm:spPr/>
      <dgm:t>
        <a:bodyPr/>
        <a:lstStyle/>
        <a:p>
          <a:r>
            <a:rPr lang="en-US" b="0" cap="none" spc="0" dirty="0" smtClean="0">
              <a:ln w="18415" cmpd="sng">
                <a:solidFill>
                  <a:sysClr val="windowText" lastClr="000000"/>
                </a:solidFill>
                <a:prstDash val="solid"/>
              </a:ln>
              <a:solidFill>
                <a:schemeClr val="accent6">
                  <a:lumMod val="75000"/>
                </a:schemeClr>
              </a:solidFill>
              <a:effectLst>
                <a:glow rad="63500">
                  <a:schemeClr val="accent6">
                    <a:satMod val="175000"/>
                    <a:alpha val="40000"/>
                  </a:schemeClr>
                </a:glow>
                <a:outerShdw blurRad="63500" dir="3600000" algn="tl" rotWithShape="0">
                  <a:srgbClr val="000000">
                    <a:alpha val="70000"/>
                  </a:srgbClr>
                </a:outerShdw>
              </a:effectLst>
            </a:rPr>
            <a:t>The perineum is the short stretch of skin starting at the bottom of the vulva and extending to the anus.</a:t>
          </a:r>
          <a:endParaRPr lang="es-MX" b="0" cap="none" spc="0" dirty="0">
            <a:ln w="18415" cmpd="sng">
              <a:solidFill>
                <a:sysClr val="windowText" lastClr="000000"/>
              </a:solidFill>
              <a:prstDash val="solid"/>
            </a:ln>
            <a:solidFill>
              <a:schemeClr val="accent6">
                <a:lumMod val="75000"/>
              </a:schemeClr>
            </a:solidFill>
            <a:effectLst>
              <a:glow rad="63500">
                <a:schemeClr val="accent6">
                  <a:satMod val="175000"/>
                  <a:alpha val="40000"/>
                </a:schemeClr>
              </a:glow>
              <a:outerShdw blurRad="63500" dir="3600000" algn="tl" rotWithShape="0">
                <a:srgbClr val="000000">
                  <a:alpha val="70000"/>
                </a:srgbClr>
              </a:outerShdw>
            </a:effectLst>
          </a:endParaRPr>
        </a:p>
      </dgm:t>
    </dgm:pt>
    <dgm:pt modelId="{7D6E5C05-4B51-4C46-91F6-451096EE7198}" type="parTrans" cxnId="{97A910D2-D876-4172-A17A-AEEDA1318FF8}">
      <dgm:prSet/>
      <dgm:spPr/>
      <dgm:t>
        <a:bodyPr/>
        <a:lstStyle/>
        <a:p>
          <a:endParaRPr lang="es-MX"/>
        </a:p>
      </dgm:t>
    </dgm:pt>
    <dgm:pt modelId="{C1AFD5A9-06BC-4F22-BCC0-71147838B9FD}" type="sibTrans" cxnId="{97A910D2-D876-4172-A17A-AEEDA1318FF8}">
      <dgm:prSet/>
      <dgm:spPr/>
      <dgm:t>
        <a:bodyPr/>
        <a:lstStyle/>
        <a:p>
          <a:endParaRPr lang="es-MX"/>
        </a:p>
      </dgm:t>
    </dgm:pt>
    <dgm:pt modelId="{1524088E-1459-4A12-9048-42C6A04687E0}" type="pres">
      <dgm:prSet presAssocID="{A19E3B0A-0D18-48FA-B102-487C3DFEE6AB}" presName="outerComposite" presStyleCnt="0">
        <dgm:presLayoutVars>
          <dgm:chMax val="2"/>
          <dgm:animLvl val="lvl"/>
          <dgm:resizeHandles val="exact"/>
        </dgm:presLayoutVars>
      </dgm:prSet>
      <dgm:spPr/>
      <dgm:t>
        <a:bodyPr/>
        <a:lstStyle/>
        <a:p>
          <a:endParaRPr lang="es-PA"/>
        </a:p>
      </dgm:t>
    </dgm:pt>
    <dgm:pt modelId="{1D6748DF-E8DF-43C7-9A57-70A789ABC1CB}" type="pres">
      <dgm:prSet presAssocID="{A19E3B0A-0D18-48FA-B102-487C3DFEE6AB}" presName="dummyMaxCanvas" presStyleCnt="0"/>
      <dgm:spPr/>
    </dgm:pt>
    <dgm:pt modelId="{935E9A75-4710-43C5-BF07-705A20AC2A3F}" type="pres">
      <dgm:prSet presAssocID="{A19E3B0A-0D18-48FA-B102-487C3DFEE6AB}" presName="parentComposite" presStyleCnt="0"/>
      <dgm:spPr/>
    </dgm:pt>
    <dgm:pt modelId="{2D7EDC33-8B96-4251-B58B-CE891B38F049}" type="pres">
      <dgm:prSet presAssocID="{A19E3B0A-0D18-48FA-B102-487C3DFEE6AB}" presName="parent1" presStyleLbl="alignAccFollowNode1" presStyleIdx="0" presStyleCnt="4" custScaleX="280862" custScaleY="128517" custLinFactX="348" custLinFactY="100000" custLinFactNeighborX="100000" custLinFactNeighborY="139551">
        <dgm:presLayoutVars>
          <dgm:chMax val="4"/>
        </dgm:presLayoutVars>
      </dgm:prSet>
      <dgm:spPr/>
      <dgm:t>
        <a:bodyPr/>
        <a:lstStyle/>
        <a:p>
          <a:endParaRPr lang="es-MX"/>
        </a:p>
      </dgm:t>
    </dgm:pt>
    <dgm:pt modelId="{95F70323-C5A6-4CD6-AF2D-8CCFF58DA196}" type="pres">
      <dgm:prSet presAssocID="{A19E3B0A-0D18-48FA-B102-487C3DFEE6AB}" presName="parent2" presStyleLbl="alignAccFollowNode1" presStyleIdx="1" presStyleCnt="4" custScaleX="280862" custScaleY="128517" custLinFactY="100000" custLinFactNeighborX="-53862" custLinFactNeighborY="139551">
        <dgm:presLayoutVars>
          <dgm:chMax val="4"/>
        </dgm:presLayoutVars>
      </dgm:prSet>
      <dgm:spPr/>
      <dgm:t>
        <a:bodyPr/>
        <a:lstStyle/>
        <a:p>
          <a:endParaRPr lang="es-MX"/>
        </a:p>
      </dgm:t>
    </dgm:pt>
    <dgm:pt modelId="{CFFD1FD3-6205-4C47-AE33-9B88AD60DF7E}" type="pres">
      <dgm:prSet presAssocID="{A19E3B0A-0D18-48FA-B102-487C3DFEE6AB}" presName="childrenComposite" presStyleCnt="0"/>
      <dgm:spPr/>
    </dgm:pt>
    <dgm:pt modelId="{3ABF8B22-AB3B-4D2D-8DC9-C7497DEC3BC9}" type="pres">
      <dgm:prSet presAssocID="{A19E3B0A-0D18-48FA-B102-487C3DFEE6AB}" presName="dummyMaxCanvas_ChildArea" presStyleCnt="0"/>
      <dgm:spPr/>
    </dgm:pt>
    <dgm:pt modelId="{18C0AE21-4CBC-44D0-8573-E43EE9F5C172}" type="pres">
      <dgm:prSet presAssocID="{A19E3B0A-0D18-48FA-B102-487C3DFEE6AB}" presName="fulcrum" presStyleLbl="alignAccFollowNode1" presStyleIdx="2" presStyleCnt="4" custLinFactNeighborX="85157" custLinFactNeighborY="14975"/>
      <dgm:spPr>
        <a:solidFill>
          <a:schemeClr val="accent6">
            <a:lumMod val="75000"/>
            <a:alpha val="90000"/>
          </a:schemeClr>
        </a:solidFill>
        <a:ln>
          <a:solidFill>
            <a:schemeClr val="tx1">
              <a:lumMod val="95000"/>
              <a:lumOff val="5000"/>
              <a:alpha val="90000"/>
            </a:schemeClr>
          </a:solidFill>
        </a:ln>
      </dgm:spPr>
    </dgm:pt>
    <dgm:pt modelId="{33D81102-0CCF-49FA-831D-7A74EA70192B}" type="pres">
      <dgm:prSet presAssocID="{A19E3B0A-0D18-48FA-B102-487C3DFEE6AB}" presName="balance_00" presStyleLbl="alignAccFollowNode1" presStyleIdx="3" presStyleCnt="4" custLinFactNeighborX="10937" custLinFactNeighborY="-4323">
        <dgm:presLayoutVars>
          <dgm:bulletEnabled val="1"/>
        </dgm:presLayoutVars>
        <dgm:style>
          <a:lnRef idx="0">
            <a:schemeClr val="dk1"/>
          </a:lnRef>
          <a:fillRef idx="3">
            <a:schemeClr val="dk1"/>
          </a:fillRef>
          <a:effectRef idx="3">
            <a:schemeClr val="dk1"/>
          </a:effectRef>
          <a:fontRef idx="minor">
            <a:schemeClr val="lt1"/>
          </a:fontRef>
        </dgm:style>
      </dgm:prSet>
      <dgm:spPr/>
    </dgm:pt>
  </dgm:ptLst>
  <dgm:cxnLst>
    <dgm:cxn modelId="{3CA540BB-830C-4DAA-B0CF-29DB53995222}" type="presOf" srcId="{A19E3B0A-0D18-48FA-B102-487C3DFEE6AB}" destId="{1524088E-1459-4A12-9048-42C6A04687E0}" srcOrd="0" destOrd="0" presId="urn:microsoft.com/office/officeart/2005/8/layout/balance1"/>
    <dgm:cxn modelId="{97A910D2-D876-4172-A17A-AEEDA1318FF8}" srcId="{A19E3B0A-0D18-48FA-B102-487C3DFEE6AB}" destId="{49395787-411C-45F5-98B1-8BA79D956DB0}" srcOrd="1" destOrd="0" parTransId="{7D6E5C05-4B51-4C46-91F6-451096EE7198}" sibTransId="{C1AFD5A9-06BC-4F22-BCC0-71147838B9FD}"/>
    <dgm:cxn modelId="{866D16AE-A32A-40ED-9083-A71645A3549E}" type="presOf" srcId="{49395787-411C-45F5-98B1-8BA79D956DB0}" destId="{95F70323-C5A6-4CD6-AF2D-8CCFF58DA196}" srcOrd="0" destOrd="0" presId="urn:microsoft.com/office/officeart/2005/8/layout/balance1"/>
    <dgm:cxn modelId="{A1DD6F09-904A-4EED-ACFE-FFBE0B072C56}" srcId="{A19E3B0A-0D18-48FA-B102-487C3DFEE6AB}" destId="{C31824EE-07A8-4072-9457-052D1B65F220}" srcOrd="0" destOrd="0" parTransId="{44D95DCF-53F8-4203-9E05-17D0BDB49253}" sibTransId="{04709697-8355-408A-9F02-4F0D727CD2B8}"/>
    <dgm:cxn modelId="{409FC9BA-1638-4B52-B1E1-94A9F9B42796}" type="presOf" srcId="{C31824EE-07A8-4072-9457-052D1B65F220}" destId="{2D7EDC33-8B96-4251-B58B-CE891B38F049}" srcOrd="0" destOrd="0" presId="urn:microsoft.com/office/officeart/2005/8/layout/balance1"/>
    <dgm:cxn modelId="{88631CCE-742A-4C5C-B950-1F5773C5549B}" type="presParOf" srcId="{1524088E-1459-4A12-9048-42C6A04687E0}" destId="{1D6748DF-E8DF-43C7-9A57-70A789ABC1CB}" srcOrd="0" destOrd="0" presId="urn:microsoft.com/office/officeart/2005/8/layout/balance1"/>
    <dgm:cxn modelId="{FC909A0B-006E-4C3E-8960-8A7C275EAB1B}" type="presParOf" srcId="{1524088E-1459-4A12-9048-42C6A04687E0}" destId="{935E9A75-4710-43C5-BF07-705A20AC2A3F}" srcOrd="1" destOrd="0" presId="urn:microsoft.com/office/officeart/2005/8/layout/balance1"/>
    <dgm:cxn modelId="{07A8D58D-D22C-4BEE-83D0-92A5875C48DB}" type="presParOf" srcId="{935E9A75-4710-43C5-BF07-705A20AC2A3F}" destId="{2D7EDC33-8B96-4251-B58B-CE891B38F049}" srcOrd="0" destOrd="0" presId="urn:microsoft.com/office/officeart/2005/8/layout/balance1"/>
    <dgm:cxn modelId="{8126C64F-80A9-42B3-86EB-F8DBA3195CCC}" type="presParOf" srcId="{935E9A75-4710-43C5-BF07-705A20AC2A3F}" destId="{95F70323-C5A6-4CD6-AF2D-8CCFF58DA196}" srcOrd="1" destOrd="0" presId="urn:microsoft.com/office/officeart/2005/8/layout/balance1"/>
    <dgm:cxn modelId="{86AE82D8-088C-4712-B688-8A1E4A5A0595}" type="presParOf" srcId="{1524088E-1459-4A12-9048-42C6A04687E0}" destId="{CFFD1FD3-6205-4C47-AE33-9B88AD60DF7E}" srcOrd="2" destOrd="0" presId="urn:microsoft.com/office/officeart/2005/8/layout/balance1"/>
    <dgm:cxn modelId="{F8C94670-811B-492F-ACD4-DF9A64F7B16D}" type="presParOf" srcId="{CFFD1FD3-6205-4C47-AE33-9B88AD60DF7E}" destId="{3ABF8B22-AB3B-4D2D-8DC9-C7497DEC3BC9}" srcOrd="0" destOrd="0" presId="urn:microsoft.com/office/officeart/2005/8/layout/balance1"/>
    <dgm:cxn modelId="{5B33E9C6-5978-4368-A0F8-0571CC3DA105}" type="presParOf" srcId="{CFFD1FD3-6205-4C47-AE33-9B88AD60DF7E}" destId="{18C0AE21-4CBC-44D0-8573-E43EE9F5C172}" srcOrd="1" destOrd="0" presId="urn:microsoft.com/office/officeart/2005/8/layout/balance1"/>
    <dgm:cxn modelId="{E627B93C-5770-4D15-B5D5-6652038C564B}" type="presParOf" srcId="{CFFD1FD3-6205-4C47-AE33-9B88AD60DF7E}" destId="{33D81102-0CCF-49FA-831D-7A74EA70192B}" srcOrd="2" destOrd="0" presId="urn:microsoft.com/office/officeart/2005/8/layout/balanc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ED1D82-DDFA-4510-AE13-B0222517592B}" type="doc">
      <dgm:prSet loTypeId="urn:microsoft.com/office/officeart/2005/8/layout/arrow6" loCatId="process" qsTypeId="urn:microsoft.com/office/officeart/2005/8/quickstyle/3d3" qsCatId="3D" csTypeId="urn:microsoft.com/office/officeart/2005/8/colors/colorful5" csCatId="colorful" phldr="1"/>
      <dgm:spPr/>
      <dgm:t>
        <a:bodyPr/>
        <a:lstStyle/>
        <a:p>
          <a:endParaRPr lang="es-PA"/>
        </a:p>
      </dgm:t>
    </dgm:pt>
    <dgm:pt modelId="{B402B6FC-6164-42EF-B584-C7DEE304607A}">
      <dgm:prSet phldrT="[Texto]"/>
      <dgm:spPr/>
      <dgm:t>
        <a:bodyPr/>
        <a:lstStyle/>
        <a:p>
          <a:pPr algn="just"/>
          <a:r>
            <a:rPr lang="en-US" b="0" dirty="0" smtClean="0">
              <a:latin typeface="Forte" pitchFamily="66" charset="0"/>
              <a:ea typeface="Batang" pitchFamily="18" charset="-127"/>
            </a:rPr>
            <a:t>It´s the scientific term for the physiological changes that can occur in fertile women. </a:t>
          </a:r>
          <a:endParaRPr lang="es-PA" b="0" dirty="0">
            <a:latin typeface="Forte" pitchFamily="66" charset="0"/>
          </a:endParaRPr>
        </a:p>
      </dgm:t>
    </dgm:pt>
    <dgm:pt modelId="{C88709E3-1DCE-434B-B40B-05399478E354}" type="parTrans" cxnId="{AD358699-9F5E-445B-8083-D1B6FBD967E9}">
      <dgm:prSet/>
      <dgm:spPr/>
      <dgm:t>
        <a:bodyPr/>
        <a:lstStyle/>
        <a:p>
          <a:endParaRPr lang="es-PA"/>
        </a:p>
      </dgm:t>
    </dgm:pt>
    <dgm:pt modelId="{87F88294-D9CB-49B3-B69B-F4B2F2D6945E}" type="sibTrans" cxnId="{AD358699-9F5E-445B-8083-D1B6FBD967E9}">
      <dgm:prSet/>
      <dgm:spPr/>
      <dgm:t>
        <a:bodyPr/>
        <a:lstStyle/>
        <a:p>
          <a:endParaRPr lang="es-PA"/>
        </a:p>
      </dgm:t>
    </dgm:pt>
    <dgm:pt modelId="{D3E06899-1CF3-4A05-9FDE-86A328754B6D}">
      <dgm:prSet phldrT="[Texto]"/>
      <dgm:spPr/>
      <dgm:t>
        <a:bodyPr/>
        <a:lstStyle/>
        <a:p>
          <a:pPr algn="just"/>
          <a:r>
            <a:rPr lang="en-US" b="0" dirty="0" smtClean="0">
              <a:latin typeface="Forte" pitchFamily="66" charset="0"/>
              <a:ea typeface="Batang" pitchFamily="18" charset="-127"/>
            </a:rPr>
            <a:t>It´s Under the control of the endocrine system  is necessary for reproduction. </a:t>
          </a:r>
          <a:endParaRPr lang="es-PA" b="0" dirty="0">
            <a:latin typeface="Forte" pitchFamily="66" charset="0"/>
          </a:endParaRPr>
        </a:p>
      </dgm:t>
    </dgm:pt>
    <dgm:pt modelId="{40B4C30D-E105-4C0D-B755-5AF1D1E9EA2E}" type="parTrans" cxnId="{482130C7-B3A8-4F6E-A8B1-57E69118FCFF}">
      <dgm:prSet/>
      <dgm:spPr/>
      <dgm:t>
        <a:bodyPr/>
        <a:lstStyle/>
        <a:p>
          <a:endParaRPr lang="es-PA"/>
        </a:p>
      </dgm:t>
    </dgm:pt>
    <dgm:pt modelId="{07791B98-D4D1-469A-9DCD-7C68997F1F75}" type="sibTrans" cxnId="{482130C7-B3A8-4F6E-A8B1-57E69118FCFF}">
      <dgm:prSet/>
      <dgm:spPr/>
      <dgm:t>
        <a:bodyPr/>
        <a:lstStyle/>
        <a:p>
          <a:endParaRPr lang="es-PA"/>
        </a:p>
      </dgm:t>
    </dgm:pt>
    <dgm:pt modelId="{BC16B21D-9055-4DAB-9A60-7344F4FF5FBA}" type="pres">
      <dgm:prSet presAssocID="{EEED1D82-DDFA-4510-AE13-B0222517592B}" presName="compositeShape" presStyleCnt="0">
        <dgm:presLayoutVars>
          <dgm:chMax val="2"/>
          <dgm:dir/>
          <dgm:resizeHandles val="exact"/>
        </dgm:presLayoutVars>
      </dgm:prSet>
      <dgm:spPr/>
      <dgm:t>
        <a:bodyPr/>
        <a:lstStyle/>
        <a:p>
          <a:endParaRPr lang="es-ES"/>
        </a:p>
      </dgm:t>
    </dgm:pt>
    <dgm:pt modelId="{959A3060-3E10-455E-B7EC-EA54EDC4A347}" type="pres">
      <dgm:prSet presAssocID="{EEED1D82-DDFA-4510-AE13-B0222517592B}" presName="ribbon" presStyleLbl="node1" presStyleIdx="0" presStyleCnt="1" custLinFactNeighborX="8564" custLinFactNeighborY="-99770"/>
      <dgm:spPr/>
    </dgm:pt>
    <dgm:pt modelId="{E7E8D3D6-3D1D-4B7A-AB71-B160E043649D}" type="pres">
      <dgm:prSet presAssocID="{EEED1D82-DDFA-4510-AE13-B0222517592B}" presName="leftArrowText" presStyleLbl="node1" presStyleIdx="0" presStyleCnt="1" custLinFactNeighborX="4438" custLinFactNeighborY="-21982">
        <dgm:presLayoutVars>
          <dgm:chMax val="0"/>
          <dgm:bulletEnabled val="1"/>
        </dgm:presLayoutVars>
      </dgm:prSet>
      <dgm:spPr/>
      <dgm:t>
        <a:bodyPr/>
        <a:lstStyle/>
        <a:p>
          <a:endParaRPr lang="es-PA"/>
        </a:p>
      </dgm:t>
    </dgm:pt>
    <dgm:pt modelId="{709623C2-3919-478F-B781-A1DA6EE2A553}" type="pres">
      <dgm:prSet presAssocID="{EEED1D82-DDFA-4510-AE13-B0222517592B}" presName="rightArrowText" presStyleLbl="node1" presStyleIdx="0" presStyleCnt="1" custLinFactNeighborX="-2229" custLinFactNeighborY="-22523">
        <dgm:presLayoutVars>
          <dgm:chMax val="0"/>
          <dgm:bulletEnabled val="1"/>
        </dgm:presLayoutVars>
      </dgm:prSet>
      <dgm:spPr/>
      <dgm:t>
        <a:bodyPr/>
        <a:lstStyle/>
        <a:p>
          <a:endParaRPr lang="es-PA"/>
        </a:p>
      </dgm:t>
    </dgm:pt>
  </dgm:ptLst>
  <dgm:cxnLst>
    <dgm:cxn modelId="{CBDD3209-AA5B-43E6-BAB2-97DAC52E38EE}" type="presOf" srcId="{B402B6FC-6164-42EF-B584-C7DEE304607A}" destId="{E7E8D3D6-3D1D-4B7A-AB71-B160E043649D}" srcOrd="0" destOrd="0" presId="urn:microsoft.com/office/officeart/2005/8/layout/arrow6"/>
    <dgm:cxn modelId="{AC3098BD-7A12-4336-BFAE-520FD1F3E316}" type="presOf" srcId="{EEED1D82-DDFA-4510-AE13-B0222517592B}" destId="{BC16B21D-9055-4DAB-9A60-7344F4FF5FBA}" srcOrd="0" destOrd="0" presId="urn:microsoft.com/office/officeart/2005/8/layout/arrow6"/>
    <dgm:cxn modelId="{AD358699-9F5E-445B-8083-D1B6FBD967E9}" srcId="{EEED1D82-DDFA-4510-AE13-B0222517592B}" destId="{B402B6FC-6164-42EF-B584-C7DEE304607A}" srcOrd="0" destOrd="0" parTransId="{C88709E3-1DCE-434B-B40B-05399478E354}" sibTransId="{87F88294-D9CB-49B3-B69B-F4B2F2D6945E}"/>
    <dgm:cxn modelId="{482130C7-B3A8-4F6E-A8B1-57E69118FCFF}" srcId="{EEED1D82-DDFA-4510-AE13-B0222517592B}" destId="{D3E06899-1CF3-4A05-9FDE-86A328754B6D}" srcOrd="1" destOrd="0" parTransId="{40B4C30D-E105-4C0D-B755-5AF1D1E9EA2E}" sibTransId="{07791B98-D4D1-469A-9DCD-7C68997F1F75}"/>
    <dgm:cxn modelId="{A8556909-0358-46F7-AE8B-D962C1269DB0}" type="presOf" srcId="{D3E06899-1CF3-4A05-9FDE-86A328754B6D}" destId="{709623C2-3919-478F-B781-A1DA6EE2A553}" srcOrd="0" destOrd="0" presId="urn:microsoft.com/office/officeart/2005/8/layout/arrow6"/>
    <dgm:cxn modelId="{63531745-70B9-4E5D-B931-D6C1EABD9B02}" type="presParOf" srcId="{BC16B21D-9055-4DAB-9A60-7344F4FF5FBA}" destId="{959A3060-3E10-455E-B7EC-EA54EDC4A347}" srcOrd="0" destOrd="0" presId="urn:microsoft.com/office/officeart/2005/8/layout/arrow6"/>
    <dgm:cxn modelId="{3C8024FE-94C6-4B26-A8B9-D219F5825FD1}" type="presParOf" srcId="{BC16B21D-9055-4DAB-9A60-7344F4FF5FBA}" destId="{E7E8D3D6-3D1D-4B7A-AB71-B160E043649D}" srcOrd="1" destOrd="0" presId="urn:microsoft.com/office/officeart/2005/8/layout/arrow6"/>
    <dgm:cxn modelId="{29770C1C-FB0F-48C9-84E0-6BFAC7EE76AF}" type="presParOf" srcId="{BC16B21D-9055-4DAB-9A60-7344F4FF5FBA}" destId="{709623C2-3919-478F-B781-A1DA6EE2A553}" srcOrd="2" destOrd="0" presId="urn:microsoft.com/office/officeart/2005/8/layout/arrow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E30558F-F4AD-4525-8C84-2E6A3BA89D07}"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es-PA"/>
        </a:p>
      </dgm:t>
    </dgm:pt>
    <dgm:pt modelId="{014F8D61-40C3-428D-AC28-84BA933DB826}">
      <dgm:prSet phldrT="[Texto]"/>
      <dgm:spPr/>
      <dgm:t>
        <a:bodyPr/>
        <a:lstStyle/>
        <a:p>
          <a:r>
            <a:rPr lang="es-MX" dirty="0" err="1" smtClean="0"/>
            <a:t>Follicular</a:t>
          </a:r>
          <a:r>
            <a:rPr lang="es-MX" dirty="0" smtClean="0"/>
            <a:t> </a:t>
          </a:r>
          <a:r>
            <a:rPr lang="es-MX" dirty="0" err="1" smtClean="0"/>
            <a:t>Phase</a:t>
          </a:r>
          <a:endParaRPr lang="es-PA" dirty="0"/>
        </a:p>
      </dgm:t>
    </dgm:pt>
    <dgm:pt modelId="{AAAE28B8-2EC7-4E70-AD77-4D80D18633E9}" type="parTrans" cxnId="{205D8D99-7E94-4D6E-85B5-E13F9DE7547B}">
      <dgm:prSet/>
      <dgm:spPr/>
      <dgm:t>
        <a:bodyPr/>
        <a:lstStyle/>
        <a:p>
          <a:endParaRPr lang="es-PA"/>
        </a:p>
      </dgm:t>
    </dgm:pt>
    <dgm:pt modelId="{72793AA4-5774-4EB6-B4E9-CD6FB74BEA5D}" type="sibTrans" cxnId="{205D8D99-7E94-4D6E-85B5-E13F9DE7547B}">
      <dgm:prSet/>
      <dgm:spPr/>
      <dgm:t>
        <a:bodyPr/>
        <a:lstStyle/>
        <a:p>
          <a:endParaRPr lang="es-PA"/>
        </a:p>
      </dgm:t>
    </dgm:pt>
    <dgm:pt modelId="{1385883C-54E2-43B2-AA63-60DE10AAEDAB}">
      <dgm:prSet phldrT="[Texto]"/>
      <dgm:spPr/>
      <dgm:t>
        <a:bodyPr/>
        <a:lstStyle/>
        <a:p>
          <a:r>
            <a:rPr lang="es-MX" smtClean="0"/>
            <a:t>Ovulation </a:t>
          </a:r>
          <a:endParaRPr lang="es-PA" dirty="0"/>
        </a:p>
      </dgm:t>
    </dgm:pt>
    <dgm:pt modelId="{6F154A82-2AA4-48F9-B5BC-1FA28807B8A3}" type="parTrans" cxnId="{7BA630C1-8B8C-44E2-8F8C-AF7C2C794C30}">
      <dgm:prSet/>
      <dgm:spPr/>
      <dgm:t>
        <a:bodyPr/>
        <a:lstStyle/>
        <a:p>
          <a:endParaRPr lang="es-PA"/>
        </a:p>
      </dgm:t>
    </dgm:pt>
    <dgm:pt modelId="{B6AAF91E-080C-4560-BEBC-52F575EE501D}" type="sibTrans" cxnId="{7BA630C1-8B8C-44E2-8F8C-AF7C2C794C30}">
      <dgm:prSet/>
      <dgm:spPr/>
      <dgm:t>
        <a:bodyPr/>
        <a:lstStyle/>
        <a:p>
          <a:endParaRPr lang="es-PA"/>
        </a:p>
      </dgm:t>
    </dgm:pt>
    <dgm:pt modelId="{689E9512-661C-4451-9A9E-422310C6BA03}">
      <dgm:prSet phldrT="[Texto]"/>
      <dgm:spPr/>
      <dgm:t>
        <a:bodyPr/>
        <a:lstStyle/>
        <a:p>
          <a:r>
            <a:rPr lang="es-MX" smtClean="0"/>
            <a:t>Luteal Phase</a:t>
          </a:r>
          <a:endParaRPr lang="es-PA" dirty="0"/>
        </a:p>
      </dgm:t>
    </dgm:pt>
    <dgm:pt modelId="{8E7AA0D2-F3A6-4082-B18D-9CC43FADB6ED}" type="parTrans" cxnId="{DF935709-4E96-4300-920E-90B15E48D683}">
      <dgm:prSet/>
      <dgm:spPr/>
      <dgm:t>
        <a:bodyPr/>
        <a:lstStyle/>
        <a:p>
          <a:endParaRPr lang="es-PA"/>
        </a:p>
      </dgm:t>
    </dgm:pt>
    <dgm:pt modelId="{02840421-85C4-46B6-AF96-0C8901C71461}" type="sibTrans" cxnId="{DF935709-4E96-4300-920E-90B15E48D683}">
      <dgm:prSet/>
      <dgm:spPr/>
      <dgm:t>
        <a:bodyPr/>
        <a:lstStyle/>
        <a:p>
          <a:endParaRPr lang="es-PA"/>
        </a:p>
      </dgm:t>
    </dgm:pt>
    <dgm:pt modelId="{6D8B734A-7688-461E-B1DE-ECBCBC55654F}" type="pres">
      <dgm:prSet presAssocID="{1E30558F-F4AD-4525-8C84-2E6A3BA89D07}" presName="composite" presStyleCnt="0">
        <dgm:presLayoutVars>
          <dgm:chMax val="5"/>
          <dgm:dir/>
          <dgm:animLvl val="ctr"/>
          <dgm:resizeHandles val="exact"/>
        </dgm:presLayoutVars>
      </dgm:prSet>
      <dgm:spPr/>
      <dgm:t>
        <a:bodyPr/>
        <a:lstStyle/>
        <a:p>
          <a:endParaRPr lang="es-ES"/>
        </a:p>
      </dgm:t>
    </dgm:pt>
    <dgm:pt modelId="{C799F8A2-BB4B-4173-A1EC-5F07689E0247}" type="pres">
      <dgm:prSet presAssocID="{1E30558F-F4AD-4525-8C84-2E6A3BA89D07}" presName="cycle" presStyleCnt="0"/>
      <dgm:spPr/>
    </dgm:pt>
    <dgm:pt modelId="{64BD78C6-CC4C-476B-800B-C6EA9B3A8644}" type="pres">
      <dgm:prSet presAssocID="{1E30558F-F4AD-4525-8C84-2E6A3BA89D07}" presName="centerShape" presStyleCnt="0"/>
      <dgm:spPr/>
    </dgm:pt>
    <dgm:pt modelId="{9D8CD6F8-0592-4959-BB5E-779C3D96065B}" type="pres">
      <dgm:prSet presAssocID="{1E30558F-F4AD-4525-8C84-2E6A3BA89D07}" presName="connSite" presStyleLbl="node1" presStyleIdx="0" presStyleCnt="4"/>
      <dgm:spPr/>
    </dgm:pt>
    <dgm:pt modelId="{E29A53EF-DC27-4527-8D2B-4412C21567C7}" type="pres">
      <dgm:prSet presAssocID="{1E30558F-F4AD-4525-8C84-2E6A3BA89D07}" presName="visible" presStyleLbl="node1" presStyleIdx="0" presStyleCnt="4" custLinFactNeighborX="2857" custLinFactNeighborY="3499"/>
      <dgm:spPr>
        <a:blipFill rotWithShape="0">
          <a:blip xmlns:r="http://schemas.openxmlformats.org/officeDocument/2006/relationships" r:embed="rId1"/>
          <a:stretch>
            <a:fillRect/>
          </a:stretch>
        </a:blipFill>
      </dgm:spPr>
    </dgm:pt>
    <dgm:pt modelId="{17FB30DA-3E1D-4C73-869D-B880FF525F49}" type="pres">
      <dgm:prSet presAssocID="{AAAE28B8-2EC7-4E70-AD77-4D80D18633E9}" presName="Name25" presStyleLbl="parChTrans1D1" presStyleIdx="0" presStyleCnt="3"/>
      <dgm:spPr/>
      <dgm:t>
        <a:bodyPr/>
        <a:lstStyle/>
        <a:p>
          <a:endParaRPr lang="es-ES"/>
        </a:p>
      </dgm:t>
    </dgm:pt>
    <dgm:pt modelId="{8C79DDBB-ECB7-48B4-A503-20F6D6D41EBB}" type="pres">
      <dgm:prSet presAssocID="{014F8D61-40C3-428D-AC28-84BA933DB826}" presName="node" presStyleCnt="0"/>
      <dgm:spPr/>
    </dgm:pt>
    <dgm:pt modelId="{E8E7FED1-D123-4EDB-BDA2-32AF0DF639AB}" type="pres">
      <dgm:prSet presAssocID="{014F8D61-40C3-428D-AC28-84BA933DB826}" presName="parentNode" presStyleLbl="node1" presStyleIdx="1" presStyleCnt="4">
        <dgm:presLayoutVars>
          <dgm:chMax val="1"/>
          <dgm:bulletEnabled val="1"/>
        </dgm:presLayoutVars>
      </dgm:prSet>
      <dgm:spPr/>
      <dgm:t>
        <a:bodyPr/>
        <a:lstStyle/>
        <a:p>
          <a:endParaRPr lang="es-PA"/>
        </a:p>
      </dgm:t>
    </dgm:pt>
    <dgm:pt modelId="{E6CFE9A1-0751-45AF-8B32-CAEE3FA7F707}" type="pres">
      <dgm:prSet presAssocID="{014F8D61-40C3-428D-AC28-84BA933DB826}" presName="childNode" presStyleLbl="revTx" presStyleIdx="0" presStyleCnt="0">
        <dgm:presLayoutVars>
          <dgm:bulletEnabled val="1"/>
        </dgm:presLayoutVars>
      </dgm:prSet>
      <dgm:spPr/>
      <dgm:t>
        <a:bodyPr/>
        <a:lstStyle/>
        <a:p>
          <a:endParaRPr lang="es-PA"/>
        </a:p>
      </dgm:t>
    </dgm:pt>
    <dgm:pt modelId="{EFF32128-C0C9-4ECB-8339-7FEFF299E258}" type="pres">
      <dgm:prSet presAssocID="{6F154A82-2AA4-48F9-B5BC-1FA28807B8A3}" presName="Name25" presStyleLbl="parChTrans1D1" presStyleIdx="1" presStyleCnt="3"/>
      <dgm:spPr/>
      <dgm:t>
        <a:bodyPr/>
        <a:lstStyle/>
        <a:p>
          <a:endParaRPr lang="es-ES"/>
        </a:p>
      </dgm:t>
    </dgm:pt>
    <dgm:pt modelId="{02CE9850-74F0-43C1-9D5B-0AE2C6A7EB35}" type="pres">
      <dgm:prSet presAssocID="{1385883C-54E2-43B2-AA63-60DE10AAEDAB}" presName="node" presStyleCnt="0"/>
      <dgm:spPr/>
    </dgm:pt>
    <dgm:pt modelId="{D1773565-7516-4B01-8C7B-0B8941258F52}" type="pres">
      <dgm:prSet presAssocID="{1385883C-54E2-43B2-AA63-60DE10AAEDAB}" presName="parentNode" presStyleLbl="node1" presStyleIdx="2" presStyleCnt="4">
        <dgm:presLayoutVars>
          <dgm:chMax val="1"/>
          <dgm:bulletEnabled val="1"/>
        </dgm:presLayoutVars>
      </dgm:prSet>
      <dgm:spPr/>
      <dgm:t>
        <a:bodyPr/>
        <a:lstStyle/>
        <a:p>
          <a:endParaRPr lang="es-PA"/>
        </a:p>
      </dgm:t>
    </dgm:pt>
    <dgm:pt modelId="{F206049A-3AA9-41A0-962F-3A51E4ABBF92}" type="pres">
      <dgm:prSet presAssocID="{1385883C-54E2-43B2-AA63-60DE10AAEDAB}" presName="childNode" presStyleLbl="revTx" presStyleIdx="0" presStyleCnt="0">
        <dgm:presLayoutVars>
          <dgm:bulletEnabled val="1"/>
        </dgm:presLayoutVars>
      </dgm:prSet>
      <dgm:spPr/>
      <dgm:t>
        <a:bodyPr/>
        <a:lstStyle/>
        <a:p>
          <a:endParaRPr lang="es-PA"/>
        </a:p>
      </dgm:t>
    </dgm:pt>
    <dgm:pt modelId="{2CBD744D-4470-411F-A90B-2EDE8F1A3804}" type="pres">
      <dgm:prSet presAssocID="{8E7AA0D2-F3A6-4082-B18D-9CC43FADB6ED}" presName="Name25" presStyleLbl="parChTrans1D1" presStyleIdx="2" presStyleCnt="3"/>
      <dgm:spPr/>
      <dgm:t>
        <a:bodyPr/>
        <a:lstStyle/>
        <a:p>
          <a:endParaRPr lang="es-ES"/>
        </a:p>
      </dgm:t>
    </dgm:pt>
    <dgm:pt modelId="{3D876172-A311-44DE-875E-C5BC0133CBD4}" type="pres">
      <dgm:prSet presAssocID="{689E9512-661C-4451-9A9E-422310C6BA03}" presName="node" presStyleCnt="0"/>
      <dgm:spPr/>
    </dgm:pt>
    <dgm:pt modelId="{BC1A68B9-CDC7-40EC-9654-77A0E753D028}" type="pres">
      <dgm:prSet presAssocID="{689E9512-661C-4451-9A9E-422310C6BA03}" presName="parentNode" presStyleLbl="node1" presStyleIdx="3" presStyleCnt="4">
        <dgm:presLayoutVars>
          <dgm:chMax val="1"/>
          <dgm:bulletEnabled val="1"/>
        </dgm:presLayoutVars>
      </dgm:prSet>
      <dgm:spPr/>
      <dgm:t>
        <a:bodyPr/>
        <a:lstStyle/>
        <a:p>
          <a:endParaRPr lang="es-PA"/>
        </a:p>
      </dgm:t>
    </dgm:pt>
    <dgm:pt modelId="{F6564D8D-1DB7-4D23-A9CF-ECA329261588}" type="pres">
      <dgm:prSet presAssocID="{689E9512-661C-4451-9A9E-422310C6BA03}" presName="childNode" presStyleLbl="revTx" presStyleIdx="0" presStyleCnt="0">
        <dgm:presLayoutVars>
          <dgm:bulletEnabled val="1"/>
        </dgm:presLayoutVars>
      </dgm:prSet>
      <dgm:spPr/>
      <dgm:t>
        <a:bodyPr/>
        <a:lstStyle/>
        <a:p>
          <a:endParaRPr lang="es-PA"/>
        </a:p>
      </dgm:t>
    </dgm:pt>
  </dgm:ptLst>
  <dgm:cxnLst>
    <dgm:cxn modelId="{F600BD48-F895-4781-9EA6-8259256A5C58}" type="presOf" srcId="{1385883C-54E2-43B2-AA63-60DE10AAEDAB}" destId="{D1773565-7516-4B01-8C7B-0B8941258F52}" srcOrd="0" destOrd="0" presId="urn:microsoft.com/office/officeart/2005/8/layout/radial2"/>
    <dgm:cxn modelId="{6BAB9ABC-DE54-4EB1-A705-72A049B3938A}" type="presOf" srcId="{014F8D61-40C3-428D-AC28-84BA933DB826}" destId="{E8E7FED1-D123-4EDB-BDA2-32AF0DF639AB}" srcOrd="0" destOrd="0" presId="urn:microsoft.com/office/officeart/2005/8/layout/radial2"/>
    <dgm:cxn modelId="{CAC02D82-3EF5-457E-82E4-AC385DAF65FB}" type="presOf" srcId="{6F154A82-2AA4-48F9-B5BC-1FA28807B8A3}" destId="{EFF32128-C0C9-4ECB-8339-7FEFF299E258}" srcOrd="0" destOrd="0" presId="urn:microsoft.com/office/officeart/2005/8/layout/radial2"/>
    <dgm:cxn modelId="{C046861F-2360-424D-8293-C4F7DFF0BBE1}" type="presOf" srcId="{689E9512-661C-4451-9A9E-422310C6BA03}" destId="{BC1A68B9-CDC7-40EC-9654-77A0E753D028}" srcOrd="0" destOrd="0" presId="urn:microsoft.com/office/officeart/2005/8/layout/radial2"/>
    <dgm:cxn modelId="{DF935709-4E96-4300-920E-90B15E48D683}" srcId="{1E30558F-F4AD-4525-8C84-2E6A3BA89D07}" destId="{689E9512-661C-4451-9A9E-422310C6BA03}" srcOrd="2" destOrd="0" parTransId="{8E7AA0D2-F3A6-4082-B18D-9CC43FADB6ED}" sibTransId="{02840421-85C4-46B6-AF96-0C8901C71461}"/>
    <dgm:cxn modelId="{F0391040-BC9C-4248-A1DC-9E14BFEA386E}" type="presOf" srcId="{1E30558F-F4AD-4525-8C84-2E6A3BA89D07}" destId="{6D8B734A-7688-461E-B1DE-ECBCBC55654F}" srcOrd="0" destOrd="0" presId="urn:microsoft.com/office/officeart/2005/8/layout/radial2"/>
    <dgm:cxn modelId="{25432C06-DE21-45E8-BAB1-85255574657A}" type="presOf" srcId="{8E7AA0D2-F3A6-4082-B18D-9CC43FADB6ED}" destId="{2CBD744D-4470-411F-A90B-2EDE8F1A3804}" srcOrd="0" destOrd="0" presId="urn:microsoft.com/office/officeart/2005/8/layout/radial2"/>
    <dgm:cxn modelId="{205D8D99-7E94-4D6E-85B5-E13F9DE7547B}" srcId="{1E30558F-F4AD-4525-8C84-2E6A3BA89D07}" destId="{014F8D61-40C3-428D-AC28-84BA933DB826}" srcOrd="0" destOrd="0" parTransId="{AAAE28B8-2EC7-4E70-AD77-4D80D18633E9}" sibTransId="{72793AA4-5774-4EB6-B4E9-CD6FB74BEA5D}"/>
    <dgm:cxn modelId="{7BA630C1-8B8C-44E2-8F8C-AF7C2C794C30}" srcId="{1E30558F-F4AD-4525-8C84-2E6A3BA89D07}" destId="{1385883C-54E2-43B2-AA63-60DE10AAEDAB}" srcOrd="1" destOrd="0" parTransId="{6F154A82-2AA4-48F9-B5BC-1FA28807B8A3}" sibTransId="{B6AAF91E-080C-4560-BEBC-52F575EE501D}"/>
    <dgm:cxn modelId="{44375E24-45EE-439C-AE0D-56A92220DB0F}" type="presOf" srcId="{AAAE28B8-2EC7-4E70-AD77-4D80D18633E9}" destId="{17FB30DA-3E1D-4C73-869D-B880FF525F49}" srcOrd="0" destOrd="0" presId="urn:microsoft.com/office/officeart/2005/8/layout/radial2"/>
    <dgm:cxn modelId="{D9AD5853-D279-4FE7-B4DD-C373FB866459}" type="presParOf" srcId="{6D8B734A-7688-461E-B1DE-ECBCBC55654F}" destId="{C799F8A2-BB4B-4173-A1EC-5F07689E0247}" srcOrd="0" destOrd="0" presId="urn:microsoft.com/office/officeart/2005/8/layout/radial2"/>
    <dgm:cxn modelId="{27C167AF-8834-4814-A217-342EE9402BDE}" type="presParOf" srcId="{C799F8A2-BB4B-4173-A1EC-5F07689E0247}" destId="{64BD78C6-CC4C-476B-800B-C6EA9B3A8644}" srcOrd="0" destOrd="0" presId="urn:microsoft.com/office/officeart/2005/8/layout/radial2"/>
    <dgm:cxn modelId="{7AFC3D32-4435-407A-9765-9C55EA1CE764}" type="presParOf" srcId="{64BD78C6-CC4C-476B-800B-C6EA9B3A8644}" destId="{9D8CD6F8-0592-4959-BB5E-779C3D96065B}" srcOrd="0" destOrd="0" presId="urn:microsoft.com/office/officeart/2005/8/layout/radial2"/>
    <dgm:cxn modelId="{78C88A8F-6AEA-4AA1-A93F-BDC709134D28}" type="presParOf" srcId="{64BD78C6-CC4C-476B-800B-C6EA9B3A8644}" destId="{E29A53EF-DC27-4527-8D2B-4412C21567C7}" srcOrd="1" destOrd="0" presId="urn:microsoft.com/office/officeart/2005/8/layout/radial2"/>
    <dgm:cxn modelId="{6F9C2710-9C56-48CB-B001-AAECB220C46F}" type="presParOf" srcId="{C799F8A2-BB4B-4173-A1EC-5F07689E0247}" destId="{17FB30DA-3E1D-4C73-869D-B880FF525F49}" srcOrd="1" destOrd="0" presId="urn:microsoft.com/office/officeart/2005/8/layout/radial2"/>
    <dgm:cxn modelId="{4D22C4CD-69CC-4C69-AE3D-0FB01358BCFD}" type="presParOf" srcId="{C799F8A2-BB4B-4173-A1EC-5F07689E0247}" destId="{8C79DDBB-ECB7-48B4-A503-20F6D6D41EBB}" srcOrd="2" destOrd="0" presId="urn:microsoft.com/office/officeart/2005/8/layout/radial2"/>
    <dgm:cxn modelId="{482CA874-D5E4-4156-A242-E72C01C1113D}" type="presParOf" srcId="{8C79DDBB-ECB7-48B4-A503-20F6D6D41EBB}" destId="{E8E7FED1-D123-4EDB-BDA2-32AF0DF639AB}" srcOrd="0" destOrd="0" presId="urn:microsoft.com/office/officeart/2005/8/layout/radial2"/>
    <dgm:cxn modelId="{29D51753-2F5C-42BD-98A2-25331AEB85F2}" type="presParOf" srcId="{8C79DDBB-ECB7-48B4-A503-20F6D6D41EBB}" destId="{E6CFE9A1-0751-45AF-8B32-CAEE3FA7F707}" srcOrd="1" destOrd="0" presId="urn:microsoft.com/office/officeart/2005/8/layout/radial2"/>
    <dgm:cxn modelId="{33625CA8-F0F6-4239-A738-45B555AAFF6A}" type="presParOf" srcId="{C799F8A2-BB4B-4173-A1EC-5F07689E0247}" destId="{EFF32128-C0C9-4ECB-8339-7FEFF299E258}" srcOrd="3" destOrd="0" presId="urn:microsoft.com/office/officeart/2005/8/layout/radial2"/>
    <dgm:cxn modelId="{7346A615-C9B6-4671-B410-CB787AF5325A}" type="presParOf" srcId="{C799F8A2-BB4B-4173-A1EC-5F07689E0247}" destId="{02CE9850-74F0-43C1-9D5B-0AE2C6A7EB35}" srcOrd="4" destOrd="0" presId="urn:microsoft.com/office/officeart/2005/8/layout/radial2"/>
    <dgm:cxn modelId="{19B02DFD-28AC-4A43-9BB0-05069DEE9783}" type="presParOf" srcId="{02CE9850-74F0-43C1-9D5B-0AE2C6A7EB35}" destId="{D1773565-7516-4B01-8C7B-0B8941258F52}" srcOrd="0" destOrd="0" presId="urn:microsoft.com/office/officeart/2005/8/layout/radial2"/>
    <dgm:cxn modelId="{0B37FB28-85A3-411B-829C-DF10E6D49EF1}" type="presParOf" srcId="{02CE9850-74F0-43C1-9D5B-0AE2C6A7EB35}" destId="{F206049A-3AA9-41A0-962F-3A51E4ABBF92}" srcOrd="1" destOrd="0" presId="urn:microsoft.com/office/officeart/2005/8/layout/radial2"/>
    <dgm:cxn modelId="{F43240F7-DAED-4707-8EDB-2809AFDF2378}" type="presParOf" srcId="{C799F8A2-BB4B-4173-A1EC-5F07689E0247}" destId="{2CBD744D-4470-411F-A90B-2EDE8F1A3804}" srcOrd="5" destOrd="0" presId="urn:microsoft.com/office/officeart/2005/8/layout/radial2"/>
    <dgm:cxn modelId="{1224EF07-A8C2-441F-A2BE-596FC880BB59}" type="presParOf" srcId="{C799F8A2-BB4B-4173-A1EC-5F07689E0247}" destId="{3D876172-A311-44DE-875E-C5BC0133CBD4}" srcOrd="6" destOrd="0" presId="urn:microsoft.com/office/officeart/2005/8/layout/radial2"/>
    <dgm:cxn modelId="{48FAD2AD-2D26-46F2-8E14-5986F7ADC9D3}" type="presParOf" srcId="{3D876172-A311-44DE-875E-C5BC0133CBD4}" destId="{BC1A68B9-CDC7-40EC-9654-77A0E753D028}" srcOrd="0" destOrd="0" presId="urn:microsoft.com/office/officeart/2005/8/layout/radial2"/>
    <dgm:cxn modelId="{19103BBD-CE1A-4652-A095-D4E1A0F0BF7E}" type="presParOf" srcId="{3D876172-A311-44DE-875E-C5BC0133CBD4}" destId="{F6564D8D-1DB7-4D23-A9CF-ECA329261588}"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C455DA3-9491-4F4D-BF9D-E5152DF90EB9}" type="doc">
      <dgm:prSet loTypeId="urn:microsoft.com/office/officeart/2008/layout/CircleAccentTimeline" loCatId="process" qsTypeId="urn:microsoft.com/office/officeart/2005/8/quickstyle/simple4" qsCatId="simple" csTypeId="urn:microsoft.com/office/officeart/2005/8/colors/colorful3" csCatId="colorful" phldr="1"/>
      <dgm:spPr/>
    </dgm:pt>
    <dgm:pt modelId="{21480C0F-58C3-49E2-8CA9-A01514A032FF}">
      <dgm:prSet phldrT="[Texto]" custT="1">
        <dgm:style>
          <a:lnRef idx="1">
            <a:schemeClr val="accent6"/>
          </a:lnRef>
          <a:fillRef idx="3">
            <a:schemeClr val="accent6"/>
          </a:fillRef>
          <a:effectRef idx="2">
            <a:schemeClr val="accent6"/>
          </a:effectRef>
          <a:fontRef idx="minor">
            <a:schemeClr val="lt1"/>
          </a:fontRef>
        </dgm:style>
      </dgm:prSet>
      <dgm:spPr/>
      <dgm:t>
        <a:bodyPr/>
        <a:lstStyle/>
        <a:p>
          <a:r>
            <a:rPr lang="es-PA" sz="2000" b="0" dirty="0" err="1" smtClean="0">
              <a:solidFill>
                <a:schemeClr val="bg2"/>
              </a:solidFill>
              <a:latin typeface="Forte" pitchFamily="66" charset="0"/>
              <a:ea typeface="Batang" pitchFamily="18" charset="-127"/>
            </a:rPr>
            <a:t>Sperm</a:t>
          </a:r>
          <a:r>
            <a:rPr lang="es-PA" sz="2000" b="0" dirty="0" smtClean="0">
              <a:solidFill>
                <a:schemeClr val="bg2"/>
              </a:solidFill>
              <a:latin typeface="Forte" pitchFamily="66" charset="0"/>
              <a:ea typeface="Batang" pitchFamily="18" charset="-127"/>
            </a:rPr>
            <a:t> Capacitation</a:t>
          </a:r>
          <a:endParaRPr lang="es-PA" sz="2000" b="0" dirty="0">
            <a:solidFill>
              <a:schemeClr val="bg2"/>
            </a:solidFill>
            <a:latin typeface="Forte" pitchFamily="66" charset="0"/>
            <a:ea typeface="Batang" pitchFamily="18" charset="-127"/>
          </a:endParaRPr>
        </a:p>
      </dgm:t>
    </dgm:pt>
    <dgm:pt modelId="{FFAD5268-0A30-4613-AA2C-8DF51F81D090}" type="parTrans" cxnId="{BAA254CB-86A1-4351-9A9A-2C029D4AD7BB}">
      <dgm:prSet/>
      <dgm:spPr/>
      <dgm:t>
        <a:bodyPr/>
        <a:lstStyle/>
        <a:p>
          <a:endParaRPr lang="es-PA"/>
        </a:p>
      </dgm:t>
    </dgm:pt>
    <dgm:pt modelId="{431535CB-2DBC-4FE9-9D5B-152F0BCA85EF}" type="sibTrans" cxnId="{BAA254CB-86A1-4351-9A9A-2C029D4AD7BB}">
      <dgm:prSet/>
      <dgm:spPr/>
      <dgm:t>
        <a:bodyPr/>
        <a:lstStyle/>
        <a:p>
          <a:endParaRPr lang="es-PA"/>
        </a:p>
      </dgm:t>
    </dgm:pt>
    <dgm:pt modelId="{4485E5B5-5123-44E7-B57B-3298EA886188}">
      <dgm:prSet phldrT="[Texto]" custT="1">
        <dgm:style>
          <a:lnRef idx="1">
            <a:schemeClr val="accent6"/>
          </a:lnRef>
          <a:fillRef idx="3">
            <a:schemeClr val="accent6"/>
          </a:fillRef>
          <a:effectRef idx="2">
            <a:schemeClr val="accent6"/>
          </a:effectRef>
          <a:fontRef idx="minor">
            <a:schemeClr val="lt1"/>
          </a:fontRef>
        </dgm:style>
      </dgm:prSet>
      <dgm:spPr/>
      <dgm:t>
        <a:bodyPr/>
        <a:lstStyle/>
        <a:p>
          <a:r>
            <a:rPr lang="es-PA" sz="2000" b="0" dirty="0" err="1" smtClean="0">
              <a:solidFill>
                <a:schemeClr val="bg2"/>
              </a:solidFill>
              <a:latin typeface="Forte" pitchFamily="66" charset="0"/>
              <a:ea typeface="Batang" pitchFamily="18" charset="-127"/>
            </a:rPr>
            <a:t>Sperm</a:t>
          </a:r>
          <a:r>
            <a:rPr lang="es-PA" sz="2000" b="0" dirty="0" smtClean="0">
              <a:solidFill>
                <a:schemeClr val="bg2"/>
              </a:solidFill>
              <a:latin typeface="Forte" pitchFamily="66" charset="0"/>
              <a:ea typeface="Batang" pitchFamily="18" charset="-127"/>
            </a:rPr>
            <a:t> Zona </a:t>
          </a:r>
          <a:r>
            <a:rPr lang="es-PA" sz="2000" b="0" dirty="0" err="1" smtClean="0">
              <a:solidFill>
                <a:schemeClr val="bg2"/>
              </a:solidFill>
              <a:latin typeface="Forte" pitchFamily="66" charset="0"/>
              <a:ea typeface="Batang" pitchFamily="18" charset="-127"/>
            </a:rPr>
            <a:t>Pellucida</a:t>
          </a:r>
          <a:r>
            <a:rPr lang="es-PA" sz="2000" b="0" dirty="0" smtClean="0">
              <a:solidFill>
                <a:schemeClr val="bg2"/>
              </a:solidFill>
              <a:latin typeface="Forte" pitchFamily="66" charset="0"/>
              <a:ea typeface="Batang" pitchFamily="18" charset="-127"/>
            </a:rPr>
            <a:t> </a:t>
          </a:r>
          <a:r>
            <a:rPr lang="es-PA" sz="2000" b="0" dirty="0" err="1" smtClean="0">
              <a:solidFill>
                <a:schemeClr val="bg2"/>
              </a:solidFill>
              <a:latin typeface="Forte" pitchFamily="66" charset="0"/>
              <a:ea typeface="Batang" pitchFamily="18" charset="-127"/>
            </a:rPr>
            <a:t>Binding</a:t>
          </a:r>
          <a:endParaRPr lang="es-PA" sz="2000" b="0" dirty="0">
            <a:solidFill>
              <a:schemeClr val="bg2"/>
            </a:solidFill>
            <a:latin typeface="Forte" pitchFamily="66" charset="0"/>
            <a:ea typeface="Batang" pitchFamily="18" charset="-127"/>
          </a:endParaRPr>
        </a:p>
      </dgm:t>
    </dgm:pt>
    <dgm:pt modelId="{479848EF-0BB3-466E-B4B7-91511922116C}" type="parTrans" cxnId="{012479F4-11A7-47B1-A569-544AB8165BE1}">
      <dgm:prSet/>
      <dgm:spPr/>
      <dgm:t>
        <a:bodyPr/>
        <a:lstStyle/>
        <a:p>
          <a:endParaRPr lang="es-PA"/>
        </a:p>
      </dgm:t>
    </dgm:pt>
    <dgm:pt modelId="{3EEDB184-86E5-4B0B-9FC4-A99C75E0DDC4}" type="sibTrans" cxnId="{012479F4-11A7-47B1-A569-544AB8165BE1}">
      <dgm:prSet/>
      <dgm:spPr/>
      <dgm:t>
        <a:bodyPr/>
        <a:lstStyle/>
        <a:p>
          <a:endParaRPr lang="es-PA"/>
        </a:p>
      </dgm:t>
    </dgm:pt>
    <dgm:pt modelId="{DF549907-5F08-4607-8F10-580F9A9A4F68}">
      <dgm:prSet phldrT="[Texto]" custT="1">
        <dgm:style>
          <a:lnRef idx="1">
            <a:schemeClr val="accent6"/>
          </a:lnRef>
          <a:fillRef idx="3">
            <a:schemeClr val="accent6"/>
          </a:fillRef>
          <a:effectRef idx="2">
            <a:schemeClr val="accent6"/>
          </a:effectRef>
          <a:fontRef idx="minor">
            <a:schemeClr val="lt1"/>
          </a:fontRef>
        </dgm:style>
      </dgm:prSet>
      <dgm:spPr/>
      <dgm:t>
        <a:bodyPr/>
        <a:lstStyle/>
        <a:p>
          <a:r>
            <a:rPr lang="es-PA" sz="2000" b="0" dirty="0" err="1" smtClean="0">
              <a:solidFill>
                <a:schemeClr val="bg2"/>
              </a:solidFill>
              <a:latin typeface="Forte" pitchFamily="66" charset="0"/>
              <a:ea typeface="Batang" pitchFamily="18" charset="-127"/>
            </a:rPr>
            <a:t>The</a:t>
          </a:r>
          <a:r>
            <a:rPr lang="es-PA" sz="2000" b="0" dirty="0" smtClean="0">
              <a:solidFill>
                <a:schemeClr val="bg2"/>
              </a:solidFill>
              <a:latin typeface="Forte" pitchFamily="66" charset="0"/>
              <a:ea typeface="Batang" pitchFamily="18" charset="-127"/>
            </a:rPr>
            <a:t> </a:t>
          </a:r>
          <a:r>
            <a:rPr lang="es-PA" sz="2000" b="0" dirty="0" err="1" smtClean="0">
              <a:solidFill>
                <a:schemeClr val="bg2"/>
              </a:solidFill>
              <a:latin typeface="Forte" pitchFamily="66" charset="0"/>
              <a:ea typeface="Batang" pitchFamily="18" charset="-127"/>
            </a:rPr>
            <a:t>Acrosome</a:t>
          </a:r>
          <a:r>
            <a:rPr lang="es-PA" sz="2000" b="0" dirty="0" smtClean="0">
              <a:solidFill>
                <a:schemeClr val="bg2"/>
              </a:solidFill>
              <a:latin typeface="Forte" pitchFamily="66" charset="0"/>
              <a:ea typeface="Batang" pitchFamily="18" charset="-127"/>
            </a:rPr>
            <a:t> </a:t>
          </a:r>
          <a:r>
            <a:rPr lang="es-PA" sz="2000" b="0" dirty="0" err="1" smtClean="0">
              <a:solidFill>
                <a:schemeClr val="bg2"/>
              </a:solidFill>
              <a:latin typeface="Forte" pitchFamily="66" charset="0"/>
              <a:ea typeface="Batang" pitchFamily="18" charset="-127"/>
            </a:rPr>
            <a:t>Reaction</a:t>
          </a:r>
          <a:endParaRPr lang="es-PA" sz="2000" b="0" dirty="0">
            <a:solidFill>
              <a:schemeClr val="bg2"/>
            </a:solidFill>
            <a:latin typeface="Forte" pitchFamily="66" charset="0"/>
            <a:ea typeface="Batang" pitchFamily="18" charset="-127"/>
          </a:endParaRPr>
        </a:p>
      </dgm:t>
    </dgm:pt>
    <dgm:pt modelId="{A476D520-F33D-4723-A3B2-4B7B7816F8E9}" type="parTrans" cxnId="{AB4C5E8D-9918-439B-88D1-593B70294B35}">
      <dgm:prSet/>
      <dgm:spPr/>
      <dgm:t>
        <a:bodyPr/>
        <a:lstStyle/>
        <a:p>
          <a:endParaRPr lang="es-PA"/>
        </a:p>
      </dgm:t>
    </dgm:pt>
    <dgm:pt modelId="{1A471AED-D6EA-45F4-8393-6FD681FB417F}" type="sibTrans" cxnId="{AB4C5E8D-9918-439B-88D1-593B70294B35}">
      <dgm:prSet/>
      <dgm:spPr/>
      <dgm:t>
        <a:bodyPr/>
        <a:lstStyle/>
        <a:p>
          <a:endParaRPr lang="es-PA"/>
        </a:p>
      </dgm:t>
    </dgm:pt>
    <dgm:pt modelId="{7C5AB83F-7FB2-4B77-BEC3-27913221CDC5}">
      <dgm:prSet phldrT="[Texto]" custT="1">
        <dgm:style>
          <a:lnRef idx="1">
            <a:schemeClr val="accent6"/>
          </a:lnRef>
          <a:fillRef idx="3">
            <a:schemeClr val="accent6"/>
          </a:fillRef>
          <a:effectRef idx="2">
            <a:schemeClr val="accent6"/>
          </a:effectRef>
          <a:fontRef idx="minor">
            <a:schemeClr val="lt1"/>
          </a:fontRef>
        </dgm:style>
      </dgm:prSet>
      <dgm:spPr>
        <a:ln/>
      </dgm:spPr>
      <dgm:t>
        <a:bodyPr/>
        <a:lstStyle/>
        <a:p>
          <a:r>
            <a:rPr lang="es-PA" sz="2000" b="0" dirty="0" err="1" smtClean="0">
              <a:solidFill>
                <a:schemeClr val="bg2"/>
              </a:solidFill>
              <a:latin typeface="Forte" pitchFamily="66" charset="0"/>
              <a:ea typeface="Batang" pitchFamily="18" charset="-127"/>
            </a:rPr>
            <a:t>Penetration</a:t>
          </a:r>
          <a:r>
            <a:rPr lang="es-PA" sz="2000" b="0" dirty="0" smtClean="0">
              <a:solidFill>
                <a:schemeClr val="bg2"/>
              </a:solidFill>
              <a:latin typeface="Forte" pitchFamily="66" charset="0"/>
              <a:ea typeface="Batang" pitchFamily="18" charset="-127"/>
            </a:rPr>
            <a:t> of </a:t>
          </a:r>
          <a:r>
            <a:rPr lang="es-PA" sz="2000" b="0" dirty="0" err="1" smtClean="0">
              <a:solidFill>
                <a:schemeClr val="bg2"/>
              </a:solidFill>
              <a:latin typeface="Forte" pitchFamily="66" charset="0"/>
              <a:ea typeface="Batang" pitchFamily="18" charset="-127"/>
            </a:rPr>
            <a:t>the</a:t>
          </a:r>
          <a:r>
            <a:rPr lang="es-PA" sz="2000" b="0" dirty="0" smtClean="0">
              <a:solidFill>
                <a:schemeClr val="bg2"/>
              </a:solidFill>
              <a:latin typeface="Forte" pitchFamily="66" charset="0"/>
              <a:ea typeface="Batang" pitchFamily="18" charset="-127"/>
            </a:rPr>
            <a:t> Zona </a:t>
          </a:r>
          <a:r>
            <a:rPr lang="es-PA" sz="2000" b="0" dirty="0" err="1" smtClean="0">
              <a:solidFill>
                <a:schemeClr val="bg2"/>
              </a:solidFill>
              <a:latin typeface="Forte" pitchFamily="66" charset="0"/>
              <a:ea typeface="Batang" pitchFamily="18" charset="-127"/>
            </a:rPr>
            <a:t>Pellucida</a:t>
          </a:r>
          <a:endParaRPr lang="es-PA" sz="2000" b="0" dirty="0">
            <a:solidFill>
              <a:schemeClr val="bg2"/>
            </a:solidFill>
            <a:latin typeface="Forte" pitchFamily="66" charset="0"/>
            <a:ea typeface="Batang" pitchFamily="18" charset="-127"/>
          </a:endParaRPr>
        </a:p>
      </dgm:t>
    </dgm:pt>
    <dgm:pt modelId="{F7C0118C-0221-41AA-A605-7FEBD756DC5F}" type="parTrans" cxnId="{F565F7AF-9A4B-4AE8-A3EE-D59E81D70DF7}">
      <dgm:prSet/>
      <dgm:spPr/>
      <dgm:t>
        <a:bodyPr/>
        <a:lstStyle/>
        <a:p>
          <a:endParaRPr lang="es-PA"/>
        </a:p>
      </dgm:t>
    </dgm:pt>
    <dgm:pt modelId="{F75D31F9-8E77-49FA-9ACE-38B21AB2324E}" type="sibTrans" cxnId="{F565F7AF-9A4B-4AE8-A3EE-D59E81D70DF7}">
      <dgm:prSet/>
      <dgm:spPr/>
      <dgm:t>
        <a:bodyPr/>
        <a:lstStyle/>
        <a:p>
          <a:endParaRPr lang="es-PA"/>
        </a:p>
      </dgm:t>
    </dgm:pt>
    <dgm:pt modelId="{6DC139E8-1436-4AB2-9557-020484E1B208}">
      <dgm:prSet phldrT="[Texto]" custT="1">
        <dgm:style>
          <a:lnRef idx="1">
            <a:schemeClr val="accent6"/>
          </a:lnRef>
          <a:fillRef idx="3">
            <a:schemeClr val="accent6"/>
          </a:fillRef>
          <a:effectRef idx="2">
            <a:schemeClr val="accent6"/>
          </a:effectRef>
          <a:fontRef idx="minor">
            <a:schemeClr val="lt1"/>
          </a:fontRef>
        </dgm:style>
      </dgm:prSet>
      <dgm:spPr/>
      <dgm:t>
        <a:bodyPr/>
        <a:lstStyle/>
        <a:p>
          <a:r>
            <a:rPr lang="es-PA" sz="2000" b="0" dirty="0" err="1" smtClean="0">
              <a:solidFill>
                <a:schemeClr val="bg2"/>
              </a:solidFill>
              <a:latin typeface="Forte" pitchFamily="66" charset="0"/>
              <a:ea typeface="Batang" pitchFamily="18" charset="-127"/>
            </a:rPr>
            <a:t>Sperm</a:t>
          </a:r>
          <a:r>
            <a:rPr lang="es-PA" sz="2000" b="0" dirty="0" smtClean="0">
              <a:solidFill>
                <a:schemeClr val="bg2"/>
              </a:solidFill>
              <a:latin typeface="Forte" pitchFamily="66" charset="0"/>
              <a:ea typeface="Batang" pitchFamily="18" charset="-127"/>
            </a:rPr>
            <a:t> </a:t>
          </a:r>
          <a:r>
            <a:rPr lang="es-PA" sz="2000" b="0" dirty="0" err="1" smtClean="0">
              <a:solidFill>
                <a:schemeClr val="bg2"/>
              </a:solidFill>
              <a:latin typeface="Forte" pitchFamily="66" charset="0"/>
              <a:ea typeface="Batang" pitchFamily="18" charset="-127"/>
            </a:rPr>
            <a:t>Oocyte</a:t>
          </a:r>
          <a:r>
            <a:rPr lang="es-PA" sz="2000" b="0" dirty="0" smtClean="0">
              <a:solidFill>
                <a:schemeClr val="bg2"/>
              </a:solidFill>
              <a:latin typeface="Forte" pitchFamily="66" charset="0"/>
              <a:ea typeface="Batang" pitchFamily="18" charset="-127"/>
            </a:rPr>
            <a:t> </a:t>
          </a:r>
          <a:r>
            <a:rPr lang="es-PA" sz="2000" b="0" dirty="0" err="1" smtClean="0">
              <a:solidFill>
                <a:schemeClr val="bg2"/>
              </a:solidFill>
              <a:latin typeface="Forte" pitchFamily="66" charset="0"/>
              <a:ea typeface="Batang" pitchFamily="18" charset="-127"/>
            </a:rPr>
            <a:t>Binding</a:t>
          </a:r>
          <a:endParaRPr lang="es-PA" sz="2000" b="0" dirty="0">
            <a:solidFill>
              <a:schemeClr val="bg2"/>
            </a:solidFill>
            <a:latin typeface="Forte" pitchFamily="66" charset="0"/>
            <a:ea typeface="Batang" pitchFamily="18" charset="-127"/>
          </a:endParaRPr>
        </a:p>
      </dgm:t>
    </dgm:pt>
    <dgm:pt modelId="{4F5F62DC-294A-4E13-842D-35FA5A73C7C2}" type="parTrans" cxnId="{F8E8640F-7F32-4F63-AE25-4E6C939F4589}">
      <dgm:prSet/>
      <dgm:spPr/>
      <dgm:t>
        <a:bodyPr/>
        <a:lstStyle/>
        <a:p>
          <a:endParaRPr lang="es-PA"/>
        </a:p>
      </dgm:t>
    </dgm:pt>
    <dgm:pt modelId="{5BAF4320-7CCD-454B-B257-39DCED2952F3}" type="sibTrans" cxnId="{F8E8640F-7F32-4F63-AE25-4E6C939F4589}">
      <dgm:prSet/>
      <dgm:spPr/>
      <dgm:t>
        <a:bodyPr/>
        <a:lstStyle/>
        <a:p>
          <a:endParaRPr lang="es-PA"/>
        </a:p>
      </dgm:t>
    </dgm:pt>
    <dgm:pt modelId="{9DC5199D-2B3B-4DB5-BC63-2A82D34B344F}">
      <dgm:prSet phldrT="[Texto]" custT="1">
        <dgm:style>
          <a:lnRef idx="1">
            <a:schemeClr val="accent6"/>
          </a:lnRef>
          <a:fillRef idx="3">
            <a:schemeClr val="accent6"/>
          </a:fillRef>
          <a:effectRef idx="2">
            <a:schemeClr val="accent6"/>
          </a:effectRef>
          <a:fontRef idx="minor">
            <a:schemeClr val="lt1"/>
          </a:fontRef>
        </dgm:style>
      </dgm:prSet>
      <dgm:spPr/>
      <dgm:t>
        <a:bodyPr/>
        <a:lstStyle/>
        <a:p>
          <a:r>
            <a:rPr lang="es-PA" sz="1800" b="0" dirty="0" err="1" smtClean="0">
              <a:solidFill>
                <a:schemeClr val="bg2"/>
              </a:solidFill>
              <a:latin typeface="Forte" pitchFamily="66" charset="0"/>
              <a:ea typeface="Batang" pitchFamily="18" charset="-127"/>
            </a:rPr>
            <a:t>Egg</a:t>
          </a:r>
          <a:r>
            <a:rPr lang="es-PA" sz="1800" b="0" dirty="0" smtClean="0">
              <a:solidFill>
                <a:schemeClr val="bg2"/>
              </a:solidFill>
              <a:latin typeface="Forte" pitchFamily="66" charset="0"/>
              <a:ea typeface="Batang" pitchFamily="18" charset="-127"/>
            </a:rPr>
            <a:t> </a:t>
          </a:r>
          <a:r>
            <a:rPr lang="es-PA" sz="1800" b="0" dirty="0" err="1" smtClean="0">
              <a:solidFill>
                <a:schemeClr val="bg2"/>
              </a:solidFill>
              <a:latin typeface="Forte" pitchFamily="66" charset="0"/>
              <a:ea typeface="Batang" pitchFamily="18" charset="-127"/>
            </a:rPr>
            <a:t>Activation</a:t>
          </a:r>
          <a:r>
            <a:rPr lang="es-PA" sz="1800" b="0" dirty="0" smtClean="0">
              <a:solidFill>
                <a:schemeClr val="bg2"/>
              </a:solidFill>
              <a:latin typeface="Forte" pitchFamily="66" charset="0"/>
              <a:ea typeface="Batang" pitchFamily="18" charset="-127"/>
            </a:rPr>
            <a:t> and Cortical </a:t>
          </a:r>
          <a:r>
            <a:rPr lang="es-PA" sz="1800" b="0" dirty="0" err="1" smtClean="0">
              <a:solidFill>
                <a:schemeClr val="bg2"/>
              </a:solidFill>
              <a:latin typeface="Forte" pitchFamily="66" charset="0"/>
              <a:ea typeface="Batang" pitchFamily="18" charset="-127"/>
            </a:rPr>
            <a:t>Reaction</a:t>
          </a:r>
          <a:endParaRPr lang="es-PA" sz="1800" b="0" dirty="0">
            <a:solidFill>
              <a:schemeClr val="bg2"/>
            </a:solidFill>
            <a:latin typeface="Forte" pitchFamily="66" charset="0"/>
            <a:ea typeface="Batang" pitchFamily="18" charset="-127"/>
          </a:endParaRPr>
        </a:p>
      </dgm:t>
    </dgm:pt>
    <dgm:pt modelId="{ED62DCA1-7E24-469A-AF62-4623874A1586}" type="parTrans" cxnId="{5148BDE0-F362-43F8-A6CE-28D0E4F8C313}">
      <dgm:prSet/>
      <dgm:spPr/>
      <dgm:t>
        <a:bodyPr/>
        <a:lstStyle/>
        <a:p>
          <a:endParaRPr lang="es-PA"/>
        </a:p>
      </dgm:t>
    </dgm:pt>
    <dgm:pt modelId="{69825C5F-71DC-4EBE-BE02-9BB5E0D836CC}" type="sibTrans" cxnId="{5148BDE0-F362-43F8-A6CE-28D0E4F8C313}">
      <dgm:prSet/>
      <dgm:spPr/>
      <dgm:t>
        <a:bodyPr/>
        <a:lstStyle/>
        <a:p>
          <a:endParaRPr lang="es-PA"/>
        </a:p>
      </dgm:t>
    </dgm:pt>
    <dgm:pt modelId="{A9F7E68D-6E6C-47E6-A0F3-2C1B4A7457A5}">
      <dgm:prSet phldrT="[Texto]" custT="1">
        <dgm:style>
          <a:lnRef idx="1">
            <a:schemeClr val="accent6"/>
          </a:lnRef>
          <a:fillRef idx="3">
            <a:schemeClr val="accent6"/>
          </a:fillRef>
          <a:effectRef idx="2">
            <a:schemeClr val="accent6"/>
          </a:effectRef>
          <a:fontRef idx="minor">
            <a:schemeClr val="lt1"/>
          </a:fontRef>
        </dgm:style>
      </dgm:prSet>
      <dgm:spPr/>
      <dgm:t>
        <a:bodyPr/>
        <a:lstStyle/>
        <a:p>
          <a:r>
            <a:rPr lang="es-PA" sz="2000" b="0" dirty="0" err="1" smtClean="0">
              <a:solidFill>
                <a:schemeClr val="bg2"/>
              </a:solidFill>
              <a:latin typeface="Forte" pitchFamily="66" charset="0"/>
              <a:ea typeface="Batang" pitchFamily="18" charset="-127"/>
            </a:rPr>
            <a:t>Reaction</a:t>
          </a:r>
          <a:r>
            <a:rPr lang="es-PA" sz="2000" b="0" dirty="0" smtClean="0">
              <a:solidFill>
                <a:schemeClr val="bg2"/>
              </a:solidFill>
              <a:latin typeface="Forte" pitchFamily="66" charset="0"/>
              <a:ea typeface="Batang" pitchFamily="18" charset="-127"/>
            </a:rPr>
            <a:t> Zona</a:t>
          </a:r>
          <a:endParaRPr lang="es-PA" sz="2000" b="0" dirty="0">
            <a:solidFill>
              <a:schemeClr val="bg2"/>
            </a:solidFill>
            <a:latin typeface="Forte" pitchFamily="66" charset="0"/>
            <a:ea typeface="Batang" pitchFamily="18" charset="-127"/>
          </a:endParaRPr>
        </a:p>
      </dgm:t>
    </dgm:pt>
    <dgm:pt modelId="{43F9EA05-2C41-4E0B-A5F5-422DA46119D9}" type="parTrans" cxnId="{F1781A51-F046-43C3-B361-356B9E79C173}">
      <dgm:prSet/>
      <dgm:spPr/>
      <dgm:t>
        <a:bodyPr/>
        <a:lstStyle/>
        <a:p>
          <a:endParaRPr lang="es-PA"/>
        </a:p>
      </dgm:t>
    </dgm:pt>
    <dgm:pt modelId="{13622626-DDE4-48CA-B4C5-A18F34AEDBFB}" type="sibTrans" cxnId="{F1781A51-F046-43C3-B361-356B9E79C173}">
      <dgm:prSet/>
      <dgm:spPr/>
      <dgm:t>
        <a:bodyPr/>
        <a:lstStyle/>
        <a:p>
          <a:endParaRPr lang="es-PA"/>
        </a:p>
      </dgm:t>
    </dgm:pt>
    <dgm:pt modelId="{CE3E88DE-3C3F-4045-BE4F-2EDC7147894D}" type="pres">
      <dgm:prSet presAssocID="{6C455DA3-9491-4F4D-BF9D-E5152DF90EB9}" presName="Name0" presStyleCnt="0">
        <dgm:presLayoutVars>
          <dgm:dir/>
        </dgm:presLayoutVars>
      </dgm:prSet>
      <dgm:spPr/>
    </dgm:pt>
    <dgm:pt modelId="{B4C8F4A2-5425-46E4-AF15-B9D66DDE0A28}" type="pres">
      <dgm:prSet presAssocID="{21480C0F-58C3-49E2-8CA9-A01514A032FF}" presName="parComposite" presStyleCnt="0"/>
      <dgm:spPr/>
    </dgm:pt>
    <dgm:pt modelId="{ECE47523-66AF-453C-9CCC-DFF289BE384F}" type="pres">
      <dgm:prSet presAssocID="{21480C0F-58C3-49E2-8CA9-A01514A032FF}" presName="parBigCircle" presStyleLbl="node0" presStyleIdx="0" presStyleCnt="7" custLinFactNeighborX="3625" custLinFactNeighborY="29964"/>
      <dgm:spPr>
        <a:solidFill>
          <a:schemeClr val="accent6">
            <a:lumMod val="60000"/>
            <a:lumOff val="40000"/>
          </a:schemeClr>
        </a:solidFill>
        <a:ln>
          <a:solidFill>
            <a:schemeClr val="accent6">
              <a:lumMod val="50000"/>
            </a:schemeClr>
          </a:solidFill>
        </a:ln>
      </dgm:spPr>
    </dgm:pt>
    <dgm:pt modelId="{0EE2C609-2208-4E13-AE72-6D620A4569AC}" type="pres">
      <dgm:prSet presAssocID="{21480C0F-58C3-49E2-8CA9-A01514A032FF}" presName="parTx" presStyleLbl="revTx" presStyleIdx="0" presStyleCnt="7" custScaleX="132667" custScaleY="242768"/>
      <dgm:spPr/>
      <dgm:t>
        <a:bodyPr/>
        <a:lstStyle/>
        <a:p>
          <a:endParaRPr lang="es-PA"/>
        </a:p>
      </dgm:t>
    </dgm:pt>
    <dgm:pt modelId="{09358FD1-8110-4B67-A08C-D6B5B1121213}" type="pres">
      <dgm:prSet presAssocID="{21480C0F-58C3-49E2-8CA9-A01514A032FF}" presName="bSpace" presStyleCnt="0"/>
      <dgm:spPr/>
    </dgm:pt>
    <dgm:pt modelId="{B7E98ED0-055C-4E7C-B940-1814FF52E470}" type="pres">
      <dgm:prSet presAssocID="{21480C0F-58C3-49E2-8CA9-A01514A032FF}" presName="parBackupNorm" presStyleCnt="0"/>
      <dgm:spPr/>
    </dgm:pt>
    <dgm:pt modelId="{DA67E462-1F33-415F-BEB9-2B697AA7690C}" type="pres">
      <dgm:prSet presAssocID="{431535CB-2DBC-4FE9-9D5B-152F0BCA85EF}" presName="parSpace" presStyleCnt="0"/>
      <dgm:spPr/>
    </dgm:pt>
    <dgm:pt modelId="{E11B015F-EFDD-45A2-A16A-DAE223AFDDA1}" type="pres">
      <dgm:prSet presAssocID="{4485E5B5-5123-44E7-B57B-3298EA886188}" presName="parComposite" presStyleCnt="0"/>
      <dgm:spPr/>
    </dgm:pt>
    <dgm:pt modelId="{B170E7D0-37B1-4725-ACFF-BB5CE76C3103}" type="pres">
      <dgm:prSet presAssocID="{4485E5B5-5123-44E7-B57B-3298EA886188}" presName="parBigCircle" presStyleLbl="node0" presStyleIdx="1" presStyleCnt="7" custLinFactNeighborX="5585" custLinFactNeighborY="37431"/>
      <dgm:spPr>
        <a:solidFill>
          <a:schemeClr val="accent6">
            <a:lumMod val="60000"/>
            <a:lumOff val="40000"/>
          </a:schemeClr>
        </a:solidFill>
        <a:ln>
          <a:solidFill>
            <a:schemeClr val="accent6">
              <a:lumMod val="50000"/>
            </a:schemeClr>
          </a:solidFill>
        </a:ln>
      </dgm:spPr>
    </dgm:pt>
    <dgm:pt modelId="{80D029A8-851C-40A6-81BD-2EFDEFE5AD0D}" type="pres">
      <dgm:prSet presAssocID="{4485E5B5-5123-44E7-B57B-3298EA886188}" presName="parTx" presStyleLbl="revTx" presStyleIdx="1" presStyleCnt="7" custScaleX="132667" custScaleY="242768"/>
      <dgm:spPr/>
      <dgm:t>
        <a:bodyPr/>
        <a:lstStyle/>
        <a:p>
          <a:endParaRPr lang="es-PA"/>
        </a:p>
      </dgm:t>
    </dgm:pt>
    <dgm:pt modelId="{410CD499-8803-46F6-ADC1-E7F03EE27816}" type="pres">
      <dgm:prSet presAssocID="{4485E5B5-5123-44E7-B57B-3298EA886188}" presName="bSpace" presStyleCnt="0"/>
      <dgm:spPr/>
    </dgm:pt>
    <dgm:pt modelId="{D18EAC90-DBD7-44AC-9387-38D7BA9963DF}" type="pres">
      <dgm:prSet presAssocID="{4485E5B5-5123-44E7-B57B-3298EA886188}" presName="parBackupNorm" presStyleCnt="0"/>
      <dgm:spPr/>
    </dgm:pt>
    <dgm:pt modelId="{5801D202-88DA-4DEC-B0F5-AC2A400C9F25}" type="pres">
      <dgm:prSet presAssocID="{3EEDB184-86E5-4B0B-9FC4-A99C75E0DDC4}" presName="parSpace" presStyleCnt="0"/>
      <dgm:spPr/>
    </dgm:pt>
    <dgm:pt modelId="{31B336B1-00D5-4C80-A63A-D037AE4F042C}" type="pres">
      <dgm:prSet presAssocID="{DF549907-5F08-4607-8F10-580F9A9A4F68}" presName="parComposite" presStyleCnt="0"/>
      <dgm:spPr/>
    </dgm:pt>
    <dgm:pt modelId="{57E7990C-3980-418D-9E1F-C8E80AA4FFC4}" type="pres">
      <dgm:prSet presAssocID="{DF549907-5F08-4607-8F10-580F9A9A4F68}" presName="parBigCircle" presStyleLbl="node0" presStyleIdx="2" presStyleCnt="7" custLinFactNeighborX="7545" custLinFactNeighborY="37431"/>
      <dgm:spPr>
        <a:solidFill>
          <a:schemeClr val="accent6">
            <a:lumMod val="60000"/>
            <a:lumOff val="40000"/>
          </a:schemeClr>
        </a:solidFill>
        <a:ln>
          <a:solidFill>
            <a:schemeClr val="accent6">
              <a:lumMod val="50000"/>
            </a:schemeClr>
          </a:solidFill>
        </a:ln>
      </dgm:spPr>
    </dgm:pt>
    <dgm:pt modelId="{CC2FCB86-ADFE-48C9-9428-6E6B73F71B73}" type="pres">
      <dgm:prSet presAssocID="{DF549907-5F08-4607-8F10-580F9A9A4F68}" presName="parTx" presStyleLbl="revTx" presStyleIdx="2" presStyleCnt="7" custScaleX="132667" custScaleY="242768"/>
      <dgm:spPr/>
      <dgm:t>
        <a:bodyPr/>
        <a:lstStyle/>
        <a:p>
          <a:endParaRPr lang="es-PA"/>
        </a:p>
      </dgm:t>
    </dgm:pt>
    <dgm:pt modelId="{B4BF73C6-5221-4858-B6F0-B4F75D1EC36D}" type="pres">
      <dgm:prSet presAssocID="{DF549907-5F08-4607-8F10-580F9A9A4F68}" presName="bSpace" presStyleCnt="0"/>
      <dgm:spPr/>
    </dgm:pt>
    <dgm:pt modelId="{85CE1F2D-95B0-4124-8676-E9D58B9DFDFB}" type="pres">
      <dgm:prSet presAssocID="{DF549907-5F08-4607-8F10-580F9A9A4F68}" presName="parBackupNorm" presStyleCnt="0"/>
      <dgm:spPr/>
    </dgm:pt>
    <dgm:pt modelId="{C428995E-983A-44FE-BA02-6B62AE2111CB}" type="pres">
      <dgm:prSet presAssocID="{1A471AED-D6EA-45F4-8393-6FD681FB417F}" presName="parSpace" presStyleCnt="0"/>
      <dgm:spPr/>
    </dgm:pt>
    <dgm:pt modelId="{A8F01306-9470-45D5-B0B2-CDA5B5F816D5}" type="pres">
      <dgm:prSet presAssocID="{7C5AB83F-7FB2-4B77-BEC3-27913221CDC5}" presName="parComposite" presStyleCnt="0"/>
      <dgm:spPr/>
    </dgm:pt>
    <dgm:pt modelId="{80C684AF-4FA4-43F8-8611-0A3871D33EFA}" type="pres">
      <dgm:prSet presAssocID="{7C5AB83F-7FB2-4B77-BEC3-27913221CDC5}" presName="parBigCircle" presStyleLbl="node0" presStyleIdx="3" presStyleCnt="7" custLinFactNeighborX="9505" custLinFactNeighborY="37431"/>
      <dgm:spPr>
        <a:solidFill>
          <a:schemeClr val="accent6">
            <a:lumMod val="60000"/>
            <a:lumOff val="40000"/>
          </a:schemeClr>
        </a:solidFill>
        <a:ln>
          <a:solidFill>
            <a:schemeClr val="accent6">
              <a:lumMod val="50000"/>
            </a:schemeClr>
          </a:solidFill>
        </a:ln>
      </dgm:spPr>
    </dgm:pt>
    <dgm:pt modelId="{F19E43FD-C9BE-4C13-A4FD-2AA445B79947}" type="pres">
      <dgm:prSet presAssocID="{7C5AB83F-7FB2-4B77-BEC3-27913221CDC5}" presName="parTx" presStyleLbl="revTx" presStyleIdx="3" presStyleCnt="7" custScaleX="132667" custScaleY="242768" custLinFactNeighborX="899" custLinFactNeighborY="-764"/>
      <dgm:spPr/>
      <dgm:t>
        <a:bodyPr/>
        <a:lstStyle/>
        <a:p>
          <a:endParaRPr lang="es-PA"/>
        </a:p>
      </dgm:t>
    </dgm:pt>
    <dgm:pt modelId="{B138AFCB-1D81-4A43-8E14-0BA4877EA1EF}" type="pres">
      <dgm:prSet presAssocID="{7C5AB83F-7FB2-4B77-BEC3-27913221CDC5}" presName="bSpace" presStyleCnt="0"/>
      <dgm:spPr/>
    </dgm:pt>
    <dgm:pt modelId="{A65CF0A1-D730-45DE-A506-522CF0DD6883}" type="pres">
      <dgm:prSet presAssocID="{7C5AB83F-7FB2-4B77-BEC3-27913221CDC5}" presName="parBackupNorm" presStyleCnt="0"/>
      <dgm:spPr/>
    </dgm:pt>
    <dgm:pt modelId="{29B4A37D-6D1F-4754-9FEB-8D3904977165}" type="pres">
      <dgm:prSet presAssocID="{F75D31F9-8E77-49FA-9ACE-38B21AB2324E}" presName="parSpace" presStyleCnt="0"/>
      <dgm:spPr/>
    </dgm:pt>
    <dgm:pt modelId="{C07AAB72-4D23-464D-B1F9-37C29CC4163D}" type="pres">
      <dgm:prSet presAssocID="{6DC139E8-1436-4AB2-9557-020484E1B208}" presName="parComposite" presStyleCnt="0"/>
      <dgm:spPr/>
    </dgm:pt>
    <dgm:pt modelId="{D9880EF6-638F-402F-B690-C2D73FF90599}" type="pres">
      <dgm:prSet presAssocID="{6DC139E8-1436-4AB2-9557-020484E1B208}" presName="parBigCircle" presStyleLbl="node0" presStyleIdx="4" presStyleCnt="7" custLinFactNeighborX="3997" custLinFactNeighborY="37431"/>
      <dgm:spPr>
        <a:solidFill>
          <a:schemeClr val="accent6">
            <a:lumMod val="60000"/>
            <a:lumOff val="40000"/>
          </a:schemeClr>
        </a:solidFill>
        <a:ln>
          <a:solidFill>
            <a:schemeClr val="accent6">
              <a:lumMod val="50000"/>
            </a:schemeClr>
          </a:solidFill>
        </a:ln>
      </dgm:spPr>
    </dgm:pt>
    <dgm:pt modelId="{26B6886D-571A-4D08-B142-647B45AC7669}" type="pres">
      <dgm:prSet presAssocID="{6DC139E8-1436-4AB2-9557-020484E1B208}" presName="parTx" presStyleLbl="revTx" presStyleIdx="4" presStyleCnt="7" custScaleX="132667" custScaleY="242768"/>
      <dgm:spPr/>
      <dgm:t>
        <a:bodyPr/>
        <a:lstStyle/>
        <a:p>
          <a:endParaRPr lang="es-PA"/>
        </a:p>
      </dgm:t>
    </dgm:pt>
    <dgm:pt modelId="{56EFEA5C-73A1-48AE-9540-DE2F199F1F65}" type="pres">
      <dgm:prSet presAssocID="{6DC139E8-1436-4AB2-9557-020484E1B208}" presName="bSpace" presStyleCnt="0"/>
      <dgm:spPr/>
    </dgm:pt>
    <dgm:pt modelId="{4BF2892D-53D2-4C55-84C1-47CBA99DE328}" type="pres">
      <dgm:prSet presAssocID="{6DC139E8-1436-4AB2-9557-020484E1B208}" presName="parBackupNorm" presStyleCnt="0"/>
      <dgm:spPr/>
    </dgm:pt>
    <dgm:pt modelId="{ED88E710-7C2D-4DC8-A699-7B3E784D6450}" type="pres">
      <dgm:prSet presAssocID="{5BAF4320-7CCD-454B-B257-39DCED2952F3}" presName="parSpace" presStyleCnt="0"/>
      <dgm:spPr/>
    </dgm:pt>
    <dgm:pt modelId="{623B9D49-FEE0-4874-9E4D-A7AFB20E3F4C}" type="pres">
      <dgm:prSet presAssocID="{9DC5199D-2B3B-4DB5-BC63-2A82D34B344F}" presName="parComposite" presStyleCnt="0"/>
      <dgm:spPr/>
    </dgm:pt>
    <dgm:pt modelId="{0DBAD384-5829-4CAB-A9D8-9408BDEB4BCE}" type="pres">
      <dgm:prSet presAssocID="{9DC5199D-2B3B-4DB5-BC63-2A82D34B344F}" presName="parBigCircle" presStyleLbl="node0" presStyleIdx="5" presStyleCnt="7" custLinFactNeighborX="5957" custLinFactNeighborY="37431"/>
      <dgm:spPr>
        <a:solidFill>
          <a:schemeClr val="accent6">
            <a:lumMod val="60000"/>
            <a:lumOff val="40000"/>
          </a:schemeClr>
        </a:solidFill>
        <a:ln>
          <a:solidFill>
            <a:schemeClr val="accent6">
              <a:lumMod val="50000"/>
            </a:schemeClr>
          </a:solidFill>
        </a:ln>
      </dgm:spPr>
    </dgm:pt>
    <dgm:pt modelId="{548F8A99-17A4-4F84-BC93-AF0F536FBFAB}" type="pres">
      <dgm:prSet presAssocID="{9DC5199D-2B3B-4DB5-BC63-2A82D34B344F}" presName="parTx" presStyleLbl="revTx" presStyleIdx="5" presStyleCnt="7" custScaleX="132667" custScaleY="242768"/>
      <dgm:spPr/>
      <dgm:t>
        <a:bodyPr/>
        <a:lstStyle/>
        <a:p>
          <a:endParaRPr lang="es-PA"/>
        </a:p>
      </dgm:t>
    </dgm:pt>
    <dgm:pt modelId="{9F63050B-AFF6-4F8C-BCBC-6C20D497DCEE}" type="pres">
      <dgm:prSet presAssocID="{9DC5199D-2B3B-4DB5-BC63-2A82D34B344F}" presName="bSpace" presStyleCnt="0"/>
      <dgm:spPr/>
    </dgm:pt>
    <dgm:pt modelId="{B947353F-5C1D-432D-9086-CEE8B467292F}" type="pres">
      <dgm:prSet presAssocID="{9DC5199D-2B3B-4DB5-BC63-2A82D34B344F}" presName="parBackupNorm" presStyleCnt="0"/>
      <dgm:spPr/>
    </dgm:pt>
    <dgm:pt modelId="{B5B57E3A-1C32-4456-A9EA-9546CD64582B}" type="pres">
      <dgm:prSet presAssocID="{69825C5F-71DC-4EBE-BE02-9BB5E0D836CC}" presName="parSpace" presStyleCnt="0"/>
      <dgm:spPr/>
    </dgm:pt>
    <dgm:pt modelId="{0B83F1CD-FD19-42BB-8219-285A6CDF7404}" type="pres">
      <dgm:prSet presAssocID="{A9F7E68D-6E6C-47E6-A0F3-2C1B4A7457A5}" presName="parComposite" presStyleCnt="0"/>
      <dgm:spPr/>
    </dgm:pt>
    <dgm:pt modelId="{4550C4A7-72A1-4C23-8DCC-6A1E012C4F4C}" type="pres">
      <dgm:prSet presAssocID="{A9F7E68D-6E6C-47E6-A0F3-2C1B4A7457A5}" presName="parBigCircle" presStyleLbl="node0" presStyleIdx="6" presStyleCnt="7" custLinFactNeighborX="7917" custLinFactNeighborY="37431"/>
      <dgm:spPr>
        <a:solidFill>
          <a:schemeClr val="accent6">
            <a:lumMod val="60000"/>
            <a:lumOff val="40000"/>
          </a:schemeClr>
        </a:solidFill>
        <a:ln>
          <a:solidFill>
            <a:schemeClr val="accent6">
              <a:lumMod val="50000"/>
            </a:schemeClr>
          </a:solidFill>
        </a:ln>
      </dgm:spPr>
    </dgm:pt>
    <dgm:pt modelId="{2582D24B-C643-49DB-B668-9CAFB5416196}" type="pres">
      <dgm:prSet presAssocID="{A9F7E68D-6E6C-47E6-A0F3-2C1B4A7457A5}" presName="parTx" presStyleLbl="revTx" presStyleIdx="6" presStyleCnt="7" custScaleX="132667" custScaleY="242768"/>
      <dgm:spPr/>
      <dgm:t>
        <a:bodyPr/>
        <a:lstStyle/>
        <a:p>
          <a:endParaRPr lang="es-PA"/>
        </a:p>
      </dgm:t>
    </dgm:pt>
    <dgm:pt modelId="{B7006151-B75C-4A7F-82F1-CC2E7245F074}" type="pres">
      <dgm:prSet presAssocID="{A9F7E68D-6E6C-47E6-A0F3-2C1B4A7457A5}" presName="bSpace" presStyleCnt="0"/>
      <dgm:spPr/>
    </dgm:pt>
    <dgm:pt modelId="{923DFA0C-2E82-4332-B711-3125B320ED42}" type="pres">
      <dgm:prSet presAssocID="{A9F7E68D-6E6C-47E6-A0F3-2C1B4A7457A5}" presName="parBackupNorm" presStyleCnt="0"/>
      <dgm:spPr/>
    </dgm:pt>
    <dgm:pt modelId="{D0A266E6-56CD-4C10-9FB1-BFD41FC342C1}" type="pres">
      <dgm:prSet presAssocID="{13622626-DDE4-48CA-B4C5-A18F34AEDBFB}" presName="parSpace" presStyleCnt="0"/>
      <dgm:spPr/>
    </dgm:pt>
  </dgm:ptLst>
  <dgm:cxnLst>
    <dgm:cxn modelId="{012479F4-11A7-47B1-A569-544AB8165BE1}" srcId="{6C455DA3-9491-4F4D-BF9D-E5152DF90EB9}" destId="{4485E5B5-5123-44E7-B57B-3298EA886188}" srcOrd="1" destOrd="0" parTransId="{479848EF-0BB3-466E-B4B7-91511922116C}" sibTransId="{3EEDB184-86E5-4B0B-9FC4-A99C75E0DDC4}"/>
    <dgm:cxn modelId="{F8E8640F-7F32-4F63-AE25-4E6C939F4589}" srcId="{6C455DA3-9491-4F4D-BF9D-E5152DF90EB9}" destId="{6DC139E8-1436-4AB2-9557-020484E1B208}" srcOrd="4" destOrd="0" parTransId="{4F5F62DC-294A-4E13-842D-35FA5A73C7C2}" sibTransId="{5BAF4320-7CCD-454B-B257-39DCED2952F3}"/>
    <dgm:cxn modelId="{797A7403-BCCB-407C-8226-8768B6D68A52}" type="presOf" srcId="{DF549907-5F08-4607-8F10-580F9A9A4F68}" destId="{CC2FCB86-ADFE-48C9-9428-6E6B73F71B73}" srcOrd="0" destOrd="0" presId="urn:microsoft.com/office/officeart/2008/layout/CircleAccentTimeline"/>
    <dgm:cxn modelId="{F565F7AF-9A4B-4AE8-A3EE-D59E81D70DF7}" srcId="{6C455DA3-9491-4F4D-BF9D-E5152DF90EB9}" destId="{7C5AB83F-7FB2-4B77-BEC3-27913221CDC5}" srcOrd="3" destOrd="0" parTransId="{F7C0118C-0221-41AA-A605-7FEBD756DC5F}" sibTransId="{F75D31F9-8E77-49FA-9ACE-38B21AB2324E}"/>
    <dgm:cxn modelId="{BAA254CB-86A1-4351-9A9A-2C029D4AD7BB}" srcId="{6C455DA3-9491-4F4D-BF9D-E5152DF90EB9}" destId="{21480C0F-58C3-49E2-8CA9-A01514A032FF}" srcOrd="0" destOrd="0" parTransId="{FFAD5268-0A30-4613-AA2C-8DF51F81D090}" sibTransId="{431535CB-2DBC-4FE9-9D5B-152F0BCA85EF}"/>
    <dgm:cxn modelId="{DE917C8F-3711-4FC5-94F5-F9E397A774ED}" type="presOf" srcId="{A9F7E68D-6E6C-47E6-A0F3-2C1B4A7457A5}" destId="{2582D24B-C643-49DB-B668-9CAFB5416196}" srcOrd="0" destOrd="0" presId="urn:microsoft.com/office/officeart/2008/layout/CircleAccentTimeline"/>
    <dgm:cxn modelId="{A646639A-11F4-481A-A480-DE189A1785AB}" type="presOf" srcId="{6DC139E8-1436-4AB2-9557-020484E1B208}" destId="{26B6886D-571A-4D08-B142-647B45AC7669}" srcOrd="0" destOrd="0" presId="urn:microsoft.com/office/officeart/2008/layout/CircleAccentTimeline"/>
    <dgm:cxn modelId="{594BA619-FF9F-468E-A942-8907A126758D}" type="presOf" srcId="{21480C0F-58C3-49E2-8CA9-A01514A032FF}" destId="{0EE2C609-2208-4E13-AE72-6D620A4569AC}" srcOrd="0" destOrd="0" presId="urn:microsoft.com/office/officeart/2008/layout/CircleAccentTimeline"/>
    <dgm:cxn modelId="{9316BDEC-ECF3-4CD4-BD1B-C8927AA51AD3}" type="presOf" srcId="{4485E5B5-5123-44E7-B57B-3298EA886188}" destId="{80D029A8-851C-40A6-81BD-2EFDEFE5AD0D}" srcOrd="0" destOrd="0" presId="urn:microsoft.com/office/officeart/2008/layout/CircleAccentTimeline"/>
    <dgm:cxn modelId="{AB4C5E8D-9918-439B-88D1-593B70294B35}" srcId="{6C455DA3-9491-4F4D-BF9D-E5152DF90EB9}" destId="{DF549907-5F08-4607-8F10-580F9A9A4F68}" srcOrd="2" destOrd="0" parTransId="{A476D520-F33D-4723-A3B2-4B7B7816F8E9}" sibTransId="{1A471AED-D6EA-45F4-8393-6FD681FB417F}"/>
    <dgm:cxn modelId="{F1781A51-F046-43C3-B361-356B9E79C173}" srcId="{6C455DA3-9491-4F4D-BF9D-E5152DF90EB9}" destId="{A9F7E68D-6E6C-47E6-A0F3-2C1B4A7457A5}" srcOrd="6" destOrd="0" parTransId="{43F9EA05-2C41-4E0B-A5F5-422DA46119D9}" sibTransId="{13622626-DDE4-48CA-B4C5-A18F34AEDBFB}"/>
    <dgm:cxn modelId="{5148BDE0-F362-43F8-A6CE-28D0E4F8C313}" srcId="{6C455DA3-9491-4F4D-BF9D-E5152DF90EB9}" destId="{9DC5199D-2B3B-4DB5-BC63-2A82D34B344F}" srcOrd="5" destOrd="0" parTransId="{ED62DCA1-7E24-469A-AF62-4623874A1586}" sibTransId="{69825C5F-71DC-4EBE-BE02-9BB5E0D836CC}"/>
    <dgm:cxn modelId="{46CCD931-BD0F-429E-8AC7-3CFCF4562C57}" type="presOf" srcId="{7C5AB83F-7FB2-4B77-BEC3-27913221CDC5}" destId="{F19E43FD-C9BE-4C13-A4FD-2AA445B79947}" srcOrd="0" destOrd="0" presId="urn:microsoft.com/office/officeart/2008/layout/CircleAccentTimeline"/>
    <dgm:cxn modelId="{3BC5211E-C1CE-49F9-ABAD-BF3D96E2AAE8}" type="presOf" srcId="{9DC5199D-2B3B-4DB5-BC63-2A82D34B344F}" destId="{548F8A99-17A4-4F84-BC93-AF0F536FBFAB}" srcOrd="0" destOrd="0" presId="urn:microsoft.com/office/officeart/2008/layout/CircleAccentTimeline"/>
    <dgm:cxn modelId="{96521D1E-6459-4F58-945C-76872DAECCA8}" type="presOf" srcId="{6C455DA3-9491-4F4D-BF9D-E5152DF90EB9}" destId="{CE3E88DE-3C3F-4045-BE4F-2EDC7147894D}" srcOrd="0" destOrd="0" presId="urn:microsoft.com/office/officeart/2008/layout/CircleAccentTimeline"/>
    <dgm:cxn modelId="{14E95F23-04A6-4082-801C-F8A20734B99C}" type="presParOf" srcId="{CE3E88DE-3C3F-4045-BE4F-2EDC7147894D}" destId="{B4C8F4A2-5425-46E4-AF15-B9D66DDE0A28}" srcOrd="0" destOrd="0" presId="urn:microsoft.com/office/officeart/2008/layout/CircleAccentTimeline"/>
    <dgm:cxn modelId="{A64FFD70-E0FE-4753-AF35-357D88AD1090}" type="presParOf" srcId="{B4C8F4A2-5425-46E4-AF15-B9D66DDE0A28}" destId="{ECE47523-66AF-453C-9CCC-DFF289BE384F}" srcOrd="0" destOrd="0" presId="urn:microsoft.com/office/officeart/2008/layout/CircleAccentTimeline"/>
    <dgm:cxn modelId="{4AF5CF3E-B0E6-4815-9A60-5DC999CA6FA8}" type="presParOf" srcId="{B4C8F4A2-5425-46E4-AF15-B9D66DDE0A28}" destId="{0EE2C609-2208-4E13-AE72-6D620A4569AC}" srcOrd="1" destOrd="0" presId="urn:microsoft.com/office/officeart/2008/layout/CircleAccentTimeline"/>
    <dgm:cxn modelId="{F7A6165E-1EAC-4FCF-ACAF-6019115F24E6}" type="presParOf" srcId="{B4C8F4A2-5425-46E4-AF15-B9D66DDE0A28}" destId="{09358FD1-8110-4B67-A08C-D6B5B1121213}" srcOrd="2" destOrd="0" presId="urn:microsoft.com/office/officeart/2008/layout/CircleAccentTimeline"/>
    <dgm:cxn modelId="{15BF9B75-0B44-45D2-8661-FA4F6D92E3E9}" type="presParOf" srcId="{CE3E88DE-3C3F-4045-BE4F-2EDC7147894D}" destId="{B7E98ED0-055C-4E7C-B940-1814FF52E470}" srcOrd="1" destOrd="0" presId="urn:microsoft.com/office/officeart/2008/layout/CircleAccentTimeline"/>
    <dgm:cxn modelId="{E6865709-5BDA-4482-91B9-5599713C5FC3}" type="presParOf" srcId="{CE3E88DE-3C3F-4045-BE4F-2EDC7147894D}" destId="{DA67E462-1F33-415F-BEB9-2B697AA7690C}" srcOrd="2" destOrd="0" presId="urn:microsoft.com/office/officeart/2008/layout/CircleAccentTimeline"/>
    <dgm:cxn modelId="{81C2CE86-B1C0-40B5-862E-88D81D474423}" type="presParOf" srcId="{CE3E88DE-3C3F-4045-BE4F-2EDC7147894D}" destId="{E11B015F-EFDD-45A2-A16A-DAE223AFDDA1}" srcOrd="3" destOrd="0" presId="urn:microsoft.com/office/officeart/2008/layout/CircleAccentTimeline"/>
    <dgm:cxn modelId="{2235852A-CD78-4AE9-9573-D4F8E2E29973}" type="presParOf" srcId="{E11B015F-EFDD-45A2-A16A-DAE223AFDDA1}" destId="{B170E7D0-37B1-4725-ACFF-BB5CE76C3103}" srcOrd="0" destOrd="0" presId="urn:microsoft.com/office/officeart/2008/layout/CircleAccentTimeline"/>
    <dgm:cxn modelId="{D3091A64-68AF-4D47-A90C-FFB724215844}" type="presParOf" srcId="{E11B015F-EFDD-45A2-A16A-DAE223AFDDA1}" destId="{80D029A8-851C-40A6-81BD-2EFDEFE5AD0D}" srcOrd="1" destOrd="0" presId="urn:microsoft.com/office/officeart/2008/layout/CircleAccentTimeline"/>
    <dgm:cxn modelId="{B1A4C298-9861-4B62-A7C1-27D2B8230A00}" type="presParOf" srcId="{E11B015F-EFDD-45A2-A16A-DAE223AFDDA1}" destId="{410CD499-8803-46F6-ADC1-E7F03EE27816}" srcOrd="2" destOrd="0" presId="urn:microsoft.com/office/officeart/2008/layout/CircleAccentTimeline"/>
    <dgm:cxn modelId="{5AE68556-BE2B-4542-BB68-E32FA43AB772}" type="presParOf" srcId="{CE3E88DE-3C3F-4045-BE4F-2EDC7147894D}" destId="{D18EAC90-DBD7-44AC-9387-38D7BA9963DF}" srcOrd="4" destOrd="0" presId="urn:microsoft.com/office/officeart/2008/layout/CircleAccentTimeline"/>
    <dgm:cxn modelId="{C31691ED-F752-4C95-B86B-769C69461EB1}" type="presParOf" srcId="{CE3E88DE-3C3F-4045-BE4F-2EDC7147894D}" destId="{5801D202-88DA-4DEC-B0F5-AC2A400C9F25}" srcOrd="5" destOrd="0" presId="urn:microsoft.com/office/officeart/2008/layout/CircleAccentTimeline"/>
    <dgm:cxn modelId="{1659C0F3-2F7C-4DBE-B140-37B6865DC46A}" type="presParOf" srcId="{CE3E88DE-3C3F-4045-BE4F-2EDC7147894D}" destId="{31B336B1-00D5-4C80-A63A-D037AE4F042C}" srcOrd="6" destOrd="0" presId="urn:microsoft.com/office/officeart/2008/layout/CircleAccentTimeline"/>
    <dgm:cxn modelId="{7B74085F-F46B-40B9-A9D4-AA885ABC404D}" type="presParOf" srcId="{31B336B1-00D5-4C80-A63A-D037AE4F042C}" destId="{57E7990C-3980-418D-9E1F-C8E80AA4FFC4}" srcOrd="0" destOrd="0" presId="urn:microsoft.com/office/officeart/2008/layout/CircleAccentTimeline"/>
    <dgm:cxn modelId="{24D2D911-0811-44A5-B881-41A2EB21080B}" type="presParOf" srcId="{31B336B1-00D5-4C80-A63A-D037AE4F042C}" destId="{CC2FCB86-ADFE-48C9-9428-6E6B73F71B73}" srcOrd="1" destOrd="0" presId="urn:microsoft.com/office/officeart/2008/layout/CircleAccentTimeline"/>
    <dgm:cxn modelId="{0CE2273D-5C02-4129-A97A-74F99A84B334}" type="presParOf" srcId="{31B336B1-00D5-4C80-A63A-D037AE4F042C}" destId="{B4BF73C6-5221-4858-B6F0-B4F75D1EC36D}" srcOrd="2" destOrd="0" presId="urn:microsoft.com/office/officeart/2008/layout/CircleAccentTimeline"/>
    <dgm:cxn modelId="{8973372C-CF56-4212-B89B-84FBE1FEA381}" type="presParOf" srcId="{CE3E88DE-3C3F-4045-BE4F-2EDC7147894D}" destId="{85CE1F2D-95B0-4124-8676-E9D58B9DFDFB}" srcOrd="7" destOrd="0" presId="urn:microsoft.com/office/officeart/2008/layout/CircleAccentTimeline"/>
    <dgm:cxn modelId="{81E27A07-B568-4A85-A630-3D545D363C4A}" type="presParOf" srcId="{CE3E88DE-3C3F-4045-BE4F-2EDC7147894D}" destId="{C428995E-983A-44FE-BA02-6B62AE2111CB}" srcOrd="8" destOrd="0" presId="urn:microsoft.com/office/officeart/2008/layout/CircleAccentTimeline"/>
    <dgm:cxn modelId="{F93829DA-A14F-4E24-BF02-8AF85A02FCF2}" type="presParOf" srcId="{CE3E88DE-3C3F-4045-BE4F-2EDC7147894D}" destId="{A8F01306-9470-45D5-B0B2-CDA5B5F816D5}" srcOrd="9" destOrd="0" presId="urn:microsoft.com/office/officeart/2008/layout/CircleAccentTimeline"/>
    <dgm:cxn modelId="{170F3BF9-E243-4A90-AD99-BC431FAB8306}" type="presParOf" srcId="{A8F01306-9470-45D5-B0B2-CDA5B5F816D5}" destId="{80C684AF-4FA4-43F8-8611-0A3871D33EFA}" srcOrd="0" destOrd="0" presId="urn:microsoft.com/office/officeart/2008/layout/CircleAccentTimeline"/>
    <dgm:cxn modelId="{23F9BF7B-D568-43BA-B3B6-4F9218F34F13}" type="presParOf" srcId="{A8F01306-9470-45D5-B0B2-CDA5B5F816D5}" destId="{F19E43FD-C9BE-4C13-A4FD-2AA445B79947}" srcOrd="1" destOrd="0" presId="urn:microsoft.com/office/officeart/2008/layout/CircleAccentTimeline"/>
    <dgm:cxn modelId="{CA9E09BE-FCAF-4F1C-B4E2-40F9F7350548}" type="presParOf" srcId="{A8F01306-9470-45D5-B0B2-CDA5B5F816D5}" destId="{B138AFCB-1D81-4A43-8E14-0BA4877EA1EF}" srcOrd="2" destOrd="0" presId="urn:microsoft.com/office/officeart/2008/layout/CircleAccentTimeline"/>
    <dgm:cxn modelId="{6CC89C97-A523-4968-9D77-D68AE5060FAE}" type="presParOf" srcId="{CE3E88DE-3C3F-4045-BE4F-2EDC7147894D}" destId="{A65CF0A1-D730-45DE-A506-522CF0DD6883}" srcOrd="10" destOrd="0" presId="urn:microsoft.com/office/officeart/2008/layout/CircleAccentTimeline"/>
    <dgm:cxn modelId="{E24D71B6-7D93-4B06-AD19-FCF2B2B5C82B}" type="presParOf" srcId="{CE3E88DE-3C3F-4045-BE4F-2EDC7147894D}" destId="{29B4A37D-6D1F-4754-9FEB-8D3904977165}" srcOrd="11" destOrd="0" presId="urn:microsoft.com/office/officeart/2008/layout/CircleAccentTimeline"/>
    <dgm:cxn modelId="{DBCBF469-D2E6-4285-A15B-2F677BA9D4F5}" type="presParOf" srcId="{CE3E88DE-3C3F-4045-BE4F-2EDC7147894D}" destId="{C07AAB72-4D23-464D-B1F9-37C29CC4163D}" srcOrd="12" destOrd="0" presId="urn:microsoft.com/office/officeart/2008/layout/CircleAccentTimeline"/>
    <dgm:cxn modelId="{35848A19-F75D-4DA3-A68D-F0628E679A6D}" type="presParOf" srcId="{C07AAB72-4D23-464D-B1F9-37C29CC4163D}" destId="{D9880EF6-638F-402F-B690-C2D73FF90599}" srcOrd="0" destOrd="0" presId="urn:microsoft.com/office/officeart/2008/layout/CircleAccentTimeline"/>
    <dgm:cxn modelId="{29E9C51C-3258-4018-81BA-9E1BD41DDBF7}" type="presParOf" srcId="{C07AAB72-4D23-464D-B1F9-37C29CC4163D}" destId="{26B6886D-571A-4D08-B142-647B45AC7669}" srcOrd="1" destOrd="0" presId="urn:microsoft.com/office/officeart/2008/layout/CircleAccentTimeline"/>
    <dgm:cxn modelId="{DF8589B3-259C-4AEF-9D36-4C814EC4D462}" type="presParOf" srcId="{C07AAB72-4D23-464D-B1F9-37C29CC4163D}" destId="{56EFEA5C-73A1-48AE-9540-DE2F199F1F65}" srcOrd="2" destOrd="0" presId="urn:microsoft.com/office/officeart/2008/layout/CircleAccentTimeline"/>
    <dgm:cxn modelId="{55EFE40E-139B-4AA8-9AA3-C6320EDB791D}" type="presParOf" srcId="{CE3E88DE-3C3F-4045-BE4F-2EDC7147894D}" destId="{4BF2892D-53D2-4C55-84C1-47CBA99DE328}" srcOrd="13" destOrd="0" presId="urn:microsoft.com/office/officeart/2008/layout/CircleAccentTimeline"/>
    <dgm:cxn modelId="{8C1551F7-5E4B-446C-9726-2A961E928E42}" type="presParOf" srcId="{CE3E88DE-3C3F-4045-BE4F-2EDC7147894D}" destId="{ED88E710-7C2D-4DC8-A699-7B3E784D6450}" srcOrd="14" destOrd="0" presId="urn:microsoft.com/office/officeart/2008/layout/CircleAccentTimeline"/>
    <dgm:cxn modelId="{E1BEC332-64A8-40F7-A302-DE9E73722C75}" type="presParOf" srcId="{CE3E88DE-3C3F-4045-BE4F-2EDC7147894D}" destId="{623B9D49-FEE0-4874-9E4D-A7AFB20E3F4C}" srcOrd="15" destOrd="0" presId="urn:microsoft.com/office/officeart/2008/layout/CircleAccentTimeline"/>
    <dgm:cxn modelId="{F17632F5-84AA-4F6C-B4AF-6AE909E47430}" type="presParOf" srcId="{623B9D49-FEE0-4874-9E4D-A7AFB20E3F4C}" destId="{0DBAD384-5829-4CAB-A9D8-9408BDEB4BCE}" srcOrd="0" destOrd="0" presId="urn:microsoft.com/office/officeart/2008/layout/CircleAccentTimeline"/>
    <dgm:cxn modelId="{841923C7-5A7A-4DC5-9BFD-5C5D134EACEF}" type="presParOf" srcId="{623B9D49-FEE0-4874-9E4D-A7AFB20E3F4C}" destId="{548F8A99-17A4-4F84-BC93-AF0F536FBFAB}" srcOrd="1" destOrd="0" presId="urn:microsoft.com/office/officeart/2008/layout/CircleAccentTimeline"/>
    <dgm:cxn modelId="{2873443C-D06B-4568-8F14-A0C9756A5774}" type="presParOf" srcId="{623B9D49-FEE0-4874-9E4D-A7AFB20E3F4C}" destId="{9F63050B-AFF6-4F8C-BCBC-6C20D497DCEE}" srcOrd="2" destOrd="0" presId="urn:microsoft.com/office/officeart/2008/layout/CircleAccentTimeline"/>
    <dgm:cxn modelId="{7CAA6FC0-4451-47F9-AA9C-CBE174E1D467}" type="presParOf" srcId="{CE3E88DE-3C3F-4045-BE4F-2EDC7147894D}" destId="{B947353F-5C1D-432D-9086-CEE8B467292F}" srcOrd="16" destOrd="0" presId="urn:microsoft.com/office/officeart/2008/layout/CircleAccentTimeline"/>
    <dgm:cxn modelId="{FCC56388-82CF-4C6F-93AC-4EAB48856991}" type="presParOf" srcId="{CE3E88DE-3C3F-4045-BE4F-2EDC7147894D}" destId="{B5B57E3A-1C32-4456-A9EA-9546CD64582B}" srcOrd="17" destOrd="0" presId="urn:microsoft.com/office/officeart/2008/layout/CircleAccentTimeline"/>
    <dgm:cxn modelId="{774626DE-B933-494A-BE65-3C53F57BD9AF}" type="presParOf" srcId="{CE3E88DE-3C3F-4045-BE4F-2EDC7147894D}" destId="{0B83F1CD-FD19-42BB-8219-285A6CDF7404}" srcOrd="18" destOrd="0" presId="urn:microsoft.com/office/officeart/2008/layout/CircleAccentTimeline"/>
    <dgm:cxn modelId="{55D3962A-A62F-474C-AFCD-3731B6EB3ACE}" type="presParOf" srcId="{0B83F1CD-FD19-42BB-8219-285A6CDF7404}" destId="{4550C4A7-72A1-4C23-8DCC-6A1E012C4F4C}" srcOrd="0" destOrd="0" presId="urn:microsoft.com/office/officeart/2008/layout/CircleAccentTimeline"/>
    <dgm:cxn modelId="{67BE564C-0936-47E6-96B6-E5CA846B297D}" type="presParOf" srcId="{0B83F1CD-FD19-42BB-8219-285A6CDF7404}" destId="{2582D24B-C643-49DB-B668-9CAFB5416196}" srcOrd="1" destOrd="0" presId="urn:microsoft.com/office/officeart/2008/layout/CircleAccentTimeline"/>
    <dgm:cxn modelId="{CC88CA3E-74DA-4413-A647-7D606A402AA0}" type="presParOf" srcId="{0B83F1CD-FD19-42BB-8219-285A6CDF7404}" destId="{B7006151-B75C-4A7F-82F1-CC2E7245F074}" srcOrd="2" destOrd="0" presId="urn:microsoft.com/office/officeart/2008/layout/CircleAccentTimeline"/>
    <dgm:cxn modelId="{2769141F-92DE-46BD-8440-8794F1AD50FE}" type="presParOf" srcId="{CE3E88DE-3C3F-4045-BE4F-2EDC7147894D}" destId="{923DFA0C-2E82-4332-B711-3125B320ED42}" srcOrd="19" destOrd="0" presId="urn:microsoft.com/office/officeart/2008/layout/CircleAccentTimeline"/>
    <dgm:cxn modelId="{72F7C930-9301-4976-88AD-138817B3268B}" type="presParOf" srcId="{CE3E88DE-3C3F-4045-BE4F-2EDC7147894D}" destId="{D0A266E6-56CD-4C10-9FB1-BFD41FC342C1}" srcOrd="20"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757C0334-A52F-4A30-AC67-CBD1FF0123BF}" type="doc">
      <dgm:prSet loTypeId="urn:microsoft.com/office/officeart/2005/8/layout/hProcess11" loCatId="process" qsTypeId="urn:microsoft.com/office/officeart/2005/8/quickstyle/3d9" qsCatId="3D" csTypeId="urn:microsoft.com/office/officeart/2005/8/colors/colorful2" csCatId="colorful" phldr="1"/>
      <dgm:spPr/>
    </dgm:pt>
    <dgm:pt modelId="{560C98DA-CA79-4C43-9788-2976EBEE53DE}">
      <dgm:prSet phldrT="[Texto]" custT="1"/>
      <dgm:spPr/>
      <dgm:t>
        <a:bodyPr/>
        <a:lstStyle/>
        <a:p>
          <a:r>
            <a:rPr lang="es-PA" sz="2400" b="1" dirty="0" smtClean="0">
              <a:solidFill>
                <a:schemeClr val="bg1"/>
              </a:solidFill>
              <a:latin typeface="Batang" pitchFamily="18" charset="-127"/>
              <a:ea typeface="Batang" pitchFamily="18" charset="-127"/>
            </a:rPr>
            <a:t>Morula Stage</a:t>
          </a:r>
          <a:endParaRPr lang="es-PA" sz="2400" b="1" dirty="0">
            <a:solidFill>
              <a:schemeClr val="bg1"/>
            </a:solidFill>
            <a:latin typeface="Batang" pitchFamily="18" charset="-127"/>
            <a:ea typeface="Batang" pitchFamily="18" charset="-127"/>
          </a:endParaRPr>
        </a:p>
      </dgm:t>
    </dgm:pt>
    <dgm:pt modelId="{66EFBB52-8355-4E27-A892-7ED3E55CBF97}" type="parTrans" cxnId="{1235A84C-0293-4FF3-90B0-526EDB9FC49B}">
      <dgm:prSet/>
      <dgm:spPr/>
      <dgm:t>
        <a:bodyPr/>
        <a:lstStyle/>
        <a:p>
          <a:endParaRPr lang="es-PA"/>
        </a:p>
      </dgm:t>
    </dgm:pt>
    <dgm:pt modelId="{25DD8399-DBF6-47DD-8917-AA4738796D7D}" type="sibTrans" cxnId="{1235A84C-0293-4FF3-90B0-526EDB9FC49B}">
      <dgm:prSet/>
      <dgm:spPr/>
      <dgm:t>
        <a:bodyPr/>
        <a:lstStyle/>
        <a:p>
          <a:endParaRPr lang="es-PA"/>
        </a:p>
      </dgm:t>
    </dgm:pt>
    <dgm:pt modelId="{B3B6F1AA-258A-4C7D-9F42-185B6464181D}">
      <dgm:prSet phldrT="[Texto]" custT="1"/>
      <dgm:spPr/>
      <dgm:t>
        <a:bodyPr/>
        <a:lstStyle/>
        <a:p>
          <a:r>
            <a:rPr lang="es-PA" sz="2400" b="1" dirty="0" smtClean="0">
              <a:solidFill>
                <a:schemeClr val="bg1"/>
              </a:solidFill>
              <a:latin typeface="Batang" pitchFamily="18" charset="-127"/>
              <a:ea typeface="Batang" pitchFamily="18" charset="-127"/>
            </a:rPr>
            <a:t>Gastrula Stage</a:t>
          </a:r>
          <a:endParaRPr lang="es-PA" sz="2400" b="1" dirty="0">
            <a:solidFill>
              <a:schemeClr val="bg1"/>
            </a:solidFill>
            <a:latin typeface="Batang" pitchFamily="18" charset="-127"/>
            <a:ea typeface="Batang" pitchFamily="18" charset="-127"/>
          </a:endParaRPr>
        </a:p>
      </dgm:t>
    </dgm:pt>
    <dgm:pt modelId="{0ED5B34B-B81B-4676-BEA0-83D33AFCAEAF}" type="parTrans" cxnId="{18EB330D-B688-472A-804D-73755E102EA7}">
      <dgm:prSet/>
      <dgm:spPr/>
      <dgm:t>
        <a:bodyPr/>
        <a:lstStyle/>
        <a:p>
          <a:endParaRPr lang="es-PA"/>
        </a:p>
      </dgm:t>
    </dgm:pt>
    <dgm:pt modelId="{7AED8C9C-C54C-44DC-8729-E6298011AC73}" type="sibTrans" cxnId="{18EB330D-B688-472A-804D-73755E102EA7}">
      <dgm:prSet/>
      <dgm:spPr/>
      <dgm:t>
        <a:bodyPr/>
        <a:lstStyle/>
        <a:p>
          <a:endParaRPr lang="es-PA"/>
        </a:p>
      </dgm:t>
    </dgm:pt>
    <dgm:pt modelId="{66F369EF-9DF2-41EB-9A3C-7792BE7BA095}">
      <dgm:prSet phldrT="[Texto]" custT="1"/>
      <dgm:spPr/>
      <dgm:t>
        <a:bodyPr/>
        <a:lstStyle/>
        <a:p>
          <a:r>
            <a:rPr lang="es-PA" sz="2400" b="1" dirty="0" smtClean="0">
              <a:solidFill>
                <a:schemeClr val="bg1"/>
              </a:solidFill>
              <a:latin typeface="Batang" pitchFamily="18" charset="-127"/>
              <a:ea typeface="Batang" pitchFamily="18" charset="-127"/>
            </a:rPr>
            <a:t>Neurula Stage</a:t>
          </a:r>
          <a:endParaRPr lang="es-PA" sz="2400" b="1" dirty="0">
            <a:solidFill>
              <a:schemeClr val="bg1"/>
            </a:solidFill>
            <a:latin typeface="Batang" pitchFamily="18" charset="-127"/>
            <a:ea typeface="Batang" pitchFamily="18" charset="-127"/>
          </a:endParaRPr>
        </a:p>
      </dgm:t>
    </dgm:pt>
    <dgm:pt modelId="{7843FA09-3668-4DB0-BED7-71635074FAAF}" type="parTrans" cxnId="{195DA140-346E-4ACD-846D-947DDC16AF91}">
      <dgm:prSet/>
      <dgm:spPr/>
      <dgm:t>
        <a:bodyPr/>
        <a:lstStyle/>
        <a:p>
          <a:endParaRPr lang="es-PA"/>
        </a:p>
      </dgm:t>
    </dgm:pt>
    <dgm:pt modelId="{42BF8BE6-7B8D-4AA3-815B-DE22CDB2F777}" type="sibTrans" cxnId="{195DA140-346E-4ACD-846D-947DDC16AF91}">
      <dgm:prSet/>
      <dgm:spPr/>
      <dgm:t>
        <a:bodyPr/>
        <a:lstStyle/>
        <a:p>
          <a:endParaRPr lang="es-PA"/>
        </a:p>
      </dgm:t>
    </dgm:pt>
    <dgm:pt modelId="{170C6949-55B9-4A73-A1B7-C886EE699C87}">
      <dgm:prSet phldrT="[Texto]" custT="1"/>
      <dgm:spPr/>
      <dgm:t>
        <a:bodyPr/>
        <a:lstStyle/>
        <a:p>
          <a:r>
            <a:rPr lang="es-PA" sz="2400" b="1" dirty="0" smtClean="0">
              <a:solidFill>
                <a:schemeClr val="bg1"/>
              </a:solidFill>
              <a:latin typeface="Batang" pitchFamily="18" charset="-127"/>
              <a:ea typeface="Batang" pitchFamily="18" charset="-127"/>
            </a:rPr>
            <a:t>Blastula Stage</a:t>
          </a:r>
          <a:endParaRPr lang="es-PA" sz="2400" b="1" dirty="0">
            <a:solidFill>
              <a:schemeClr val="bg1"/>
            </a:solidFill>
            <a:latin typeface="Batang" pitchFamily="18" charset="-127"/>
            <a:ea typeface="Batang" pitchFamily="18" charset="-127"/>
          </a:endParaRPr>
        </a:p>
      </dgm:t>
    </dgm:pt>
    <dgm:pt modelId="{A54EE861-9688-47A2-8A43-408980B40F9E}" type="parTrans" cxnId="{21F54067-9B16-4AA5-ABF3-490D064FB193}">
      <dgm:prSet/>
      <dgm:spPr/>
      <dgm:t>
        <a:bodyPr/>
        <a:lstStyle/>
        <a:p>
          <a:endParaRPr lang="es-PA"/>
        </a:p>
      </dgm:t>
    </dgm:pt>
    <dgm:pt modelId="{FF6DFCDB-9D8E-46BE-A8BB-B9BD4DF8FAD8}" type="sibTrans" cxnId="{21F54067-9B16-4AA5-ABF3-490D064FB193}">
      <dgm:prSet/>
      <dgm:spPr/>
      <dgm:t>
        <a:bodyPr/>
        <a:lstStyle/>
        <a:p>
          <a:endParaRPr lang="es-PA"/>
        </a:p>
      </dgm:t>
    </dgm:pt>
    <dgm:pt modelId="{F06F4FC5-EBB7-4268-AE18-5300DB6374A3}" type="pres">
      <dgm:prSet presAssocID="{757C0334-A52F-4A30-AC67-CBD1FF0123BF}" presName="Name0" presStyleCnt="0">
        <dgm:presLayoutVars>
          <dgm:dir/>
          <dgm:resizeHandles val="exact"/>
        </dgm:presLayoutVars>
      </dgm:prSet>
      <dgm:spPr/>
    </dgm:pt>
    <dgm:pt modelId="{59445CD4-BC0A-4089-95D5-05586A323CD6}" type="pres">
      <dgm:prSet presAssocID="{757C0334-A52F-4A30-AC67-CBD1FF0123BF}" presName="arrow" presStyleLbl="bgShp" presStyleIdx="0" presStyleCnt="1" custLinFactNeighborX="3135" custLinFactNeighborY="-3014"/>
      <dgm:spPr/>
    </dgm:pt>
    <dgm:pt modelId="{EE50AEE2-85A5-45CA-922E-A8B23D744512}" type="pres">
      <dgm:prSet presAssocID="{757C0334-A52F-4A30-AC67-CBD1FF0123BF}" presName="points" presStyleCnt="0"/>
      <dgm:spPr/>
    </dgm:pt>
    <dgm:pt modelId="{F42012BB-C319-47C1-A7F2-60F636380B78}" type="pres">
      <dgm:prSet presAssocID="{560C98DA-CA79-4C43-9788-2976EBEE53DE}" presName="compositeA" presStyleCnt="0"/>
      <dgm:spPr/>
    </dgm:pt>
    <dgm:pt modelId="{73B3FF91-3060-4C3A-972C-E5FC1BAC2761}" type="pres">
      <dgm:prSet presAssocID="{560C98DA-CA79-4C43-9788-2976EBEE53DE}" presName="textA" presStyleLbl="revTx" presStyleIdx="0" presStyleCnt="4">
        <dgm:presLayoutVars>
          <dgm:bulletEnabled val="1"/>
        </dgm:presLayoutVars>
      </dgm:prSet>
      <dgm:spPr/>
      <dgm:t>
        <a:bodyPr/>
        <a:lstStyle/>
        <a:p>
          <a:endParaRPr lang="es-PA"/>
        </a:p>
      </dgm:t>
    </dgm:pt>
    <dgm:pt modelId="{10989AC1-2E74-474C-8B2A-70B9A6DCAF18}" type="pres">
      <dgm:prSet presAssocID="{560C98DA-CA79-4C43-9788-2976EBEE53DE}" presName="circleA" presStyleLbl="node1" presStyleIdx="0" presStyleCnt="4"/>
      <dgm:spPr/>
    </dgm:pt>
    <dgm:pt modelId="{C45B5125-A829-4AC8-917B-8C3C74451D3A}" type="pres">
      <dgm:prSet presAssocID="{560C98DA-CA79-4C43-9788-2976EBEE53DE}" presName="spaceA" presStyleCnt="0"/>
      <dgm:spPr/>
    </dgm:pt>
    <dgm:pt modelId="{3A70CC9F-595C-4E0F-8BD0-538D69C6983F}" type="pres">
      <dgm:prSet presAssocID="{25DD8399-DBF6-47DD-8917-AA4738796D7D}" presName="space" presStyleCnt="0"/>
      <dgm:spPr/>
    </dgm:pt>
    <dgm:pt modelId="{385D4559-6CAB-4B2D-B260-DE676506C454}" type="pres">
      <dgm:prSet presAssocID="{170C6949-55B9-4A73-A1B7-C886EE699C87}" presName="compositeB" presStyleCnt="0"/>
      <dgm:spPr/>
    </dgm:pt>
    <dgm:pt modelId="{09C77CAA-2ED4-4E20-A0CB-52AAA8D369B0}" type="pres">
      <dgm:prSet presAssocID="{170C6949-55B9-4A73-A1B7-C886EE699C87}" presName="textB" presStyleLbl="revTx" presStyleIdx="1" presStyleCnt="4">
        <dgm:presLayoutVars>
          <dgm:bulletEnabled val="1"/>
        </dgm:presLayoutVars>
      </dgm:prSet>
      <dgm:spPr/>
      <dgm:t>
        <a:bodyPr/>
        <a:lstStyle/>
        <a:p>
          <a:endParaRPr lang="es-PA"/>
        </a:p>
      </dgm:t>
    </dgm:pt>
    <dgm:pt modelId="{5CEA86A2-F4AB-4E0E-A377-3C6837BDC898}" type="pres">
      <dgm:prSet presAssocID="{170C6949-55B9-4A73-A1B7-C886EE699C87}" presName="circleB" presStyleLbl="node1" presStyleIdx="1" presStyleCnt="4"/>
      <dgm:spPr/>
    </dgm:pt>
    <dgm:pt modelId="{8084370B-53F1-47B0-942B-8465ACE3A19D}" type="pres">
      <dgm:prSet presAssocID="{170C6949-55B9-4A73-A1B7-C886EE699C87}" presName="spaceB" presStyleCnt="0"/>
      <dgm:spPr/>
    </dgm:pt>
    <dgm:pt modelId="{1947CD9D-CBC6-41F2-9986-26100111F42D}" type="pres">
      <dgm:prSet presAssocID="{FF6DFCDB-9D8E-46BE-A8BB-B9BD4DF8FAD8}" presName="space" presStyleCnt="0"/>
      <dgm:spPr/>
    </dgm:pt>
    <dgm:pt modelId="{CA3D1B6A-466D-440E-906D-661074A08C77}" type="pres">
      <dgm:prSet presAssocID="{B3B6F1AA-258A-4C7D-9F42-185B6464181D}" presName="compositeA" presStyleCnt="0"/>
      <dgm:spPr/>
    </dgm:pt>
    <dgm:pt modelId="{698C3674-357E-4D0F-B53B-C7EFE13CCB00}" type="pres">
      <dgm:prSet presAssocID="{B3B6F1AA-258A-4C7D-9F42-185B6464181D}" presName="textA" presStyleLbl="revTx" presStyleIdx="2" presStyleCnt="4">
        <dgm:presLayoutVars>
          <dgm:bulletEnabled val="1"/>
        </dgm:presLayoutVars>
      </dgm:prSet>
      <dgm:spPr/>
      <dgm:t>
        <a:bodyPr/>
        <a:lstStyle/>
        <a:p>
          <a:endParaRPr lang="es-PA"/>
        </a:p>
      </dgm:t>
    </dgm:pt>
    <dgm:pt modelId="{5E9854BC-2329-4BB0-B6EC-59B60C7E47CC}" type="pres">
      <dgm:prSet presAssocID="{B3B6F1AA-258A-4C7D-9F42-185B6464181D}" presName="circleA" presStyleLbl="node1" presStyleIdx="2" presStyleCnt="4"/>
      <dgm:spPr/>
    </dgm:pt>
    <dgm:pt modelId="{E4594DFF-45EB-44D3-AA26-7BFB10C39624}" type="pres">
      <dgm:prSet presAssocID="{B3B6F1AA-258A-4C7D-9F42-185B6464181D}" presName="spaceA" presStyleCnt="0"/>
      <dgm:spPr/>
    </dgm:pt>
    <dgm:pt modelId="{969D8CC9-E496-4238-BAAF-8C297E0829ED}" type="pres">
      <dgm:prSet presAssocID="{7AED8C9C-C54C-44DC-8729-E6298011AC73}" presName="space" presStyleCnt="0"/>
      <dgm:spPr/>
    </dgm:pt>
    <dgm:pt modelId="{2A6DE479-3EB2-495C-A810-D628C4BB42E7}" type="pres">
      <dgm:prSet presAssocID="{66F369EF-9DF2-41EB-9A3C-7792BE7BA095}" presName="compositeB" presStyleCnt="0"/>
      <dgm:spPr/>
    </dgm:pt>
    <dgm:pt modelId="{B241773C-31B5-4012-A4E7-C9A2A7DC7CD6}" type="pres">
      <dgm:prSet presAssocID="{66F369EF-9DF2-41EB-9A3C-7792BE7BA095}" presName="textB" presStyleLbl="revTx" presStyleIdx="3" presStyleCnt="4">
        <dgm:presLayoutVars>
          <dgm:bulletEnabled val="1"/>
        </dgm:presLayoutVars>
      </dgm:prSet>
      <dgm:spPr/>
      <dgm:t>
        <a:bodyPr/>
        <a:lstStyle/>
        <a:p>
          <a:endParaRPr lang="es-PA"/>
        </a:p>
      </dgm:t>
    </dgm:pt>
    <dgm:pt modelId="{9544379E-1D6B-4566-865F-1D2B00B00654}" type="pres">
      <dgm:prSet presAssocID="{66F369EF-9DF2-41EB-9A3C-7792BE7BA095}" presName="circleB" presStyleLbl="node1" presStyleIdx="3" presStyleCnt="4"/>
      <dgm:spPr/>
    </dgm:pt>
    <dgm:pt modelId="{2C6B38BD-E758-4884-AA12-598592314EE9}" type="pres">
      <dgm:prSet presAssocID="{66F369EF-9DF2-41EB-9A3C-7792BE7BA095}" presName="spaceB" presStyleCnt="0"/>
      <dgm:spPr/>
    </dgm:pt>
  </dgm:ptLst>
  <dgm:cxnLst>
    <dgm:cxn modelId="{195DA140-346E-4ACD-846D-947DDC16AF91}" srcId="{757C0334-A52F-4A30-AC67-CBD1FF0123BF}" destId="{66F369EF-9DF2-41EB-9A3C-7792BE7BA095}" srcOrd="3" destOrd="0" parTransId="{7843FA09-3668-4DB0-BED7-71635074FAAF}" sibTransId="{42BF8BE6-7B8D-4AA3-815B-DE22CDB2F777}"/>
    <dgm:cxn modelId="{21F54067-9B16-4AA5-ABF3-490D064FB193}" srcId="{757C0334-A52F-4A30-AC67-CBD1FF0123BF}" destId="{170C6949-55B9-4A73-A1B7-C886EE699C87}" srcOrd="1" destOrd="0" parTransId="{A54EE861-9688-47A2-8A43-408980B40F9E}" sibTransId="{FF6DFCDB-9D8E-46BE-A8BB-B9BD4DF8FAD8}"/>
    <dgm:cxn modelId="{54A0E367-6398-48E0-9EF2-F9B7DA21A7FA}" type="presOf" srcId="{66F369EF-9DF2-41EB-9A3C-7792BE7BA095}" destId="{B241773C-31B5-4012-A4E7-C9A2A7DC7CD6}" srcOrd="0" destOrd="0" presId="urn:microsoft.com/office/officeart/2005/8/layout/hProcess11"/>
    <dgm:cxn modelId="{D6670851-623B-4237-87E1-3253190E5ECB}" type="presOf" srcId="{757C0334-A52F-4A30-AC67-CBD1FF0123BF}" destId="{F06F4FC5-EBB7-4268-AE18-5300DB6374A3}" srcOrd="0" destOrd="0" presId="urn:microsoft.com/office/officeart/2005/8/layout/hProcess11"/>
    <dgm:cxn modelId="{32E69383-01BC-4B8E-8888-062F7254A4D6}" type="presOf" srcId="{170C6949-55B9-4A73-A1B7-C886EE699C87}" destId="{09C77CAA-2ED4-4E20-A0CB-52AAA8D369B0}" srcOrd="0" destOrd="0" presId="urn:microsoft.com/office/officeart/2005/8/layout/hProcess11"/>
    <dgm:cxn modelId="{18EB330D-B688-472A-804D-73755E102EA7}" srcId="{757C0334-A52F-4A30-AC67-CBD1FF0123BF}" destId="{B3B6F1AA-258A-4C7D-9F42-185B6464181D}" srcOrd="2" destOrd="0" parTransId="{0ED5B34B-B81B-4676-BEA0-83D33AFCAEAF}" sibTransId="{7AED8C9C-C54C-44DC-8729-E6298011AC73}"/>
    <dgm:cxn modelId="{6A6DCA39-7EBD-4D04-A537-DAAC19FF2881}" type="presOf" srcId="{560C98DA-CA79-4C43-9788-2976EBEE53DE}" destId="{73B3FF91-3060-4C3A-972C-E5FC1BAC2761}" srcOrd="0" destOrd="0" presId="urn:microsoft.com/office/officeart/2005/8/layout/hProcess11"/>
    <dgm:cxn modelId="{7F336C68-00EE-479C-9E35-52C155DB6FBC}" type="presOf" srcId="{B3B6F1AA-258A-4C7D-9F42-185B6464181D}" destId="{698C3674-357E-4D0F-B53B-C7EFE13CCB00}" srcOrd="0" destOrd="0" presId="urn:microsoft.com/office/officeart/2005/8/layout/hProcess11"/>
    <dgm:cxn modelId="{1235A84C-0293-4FF3-90B0-526EDB9FC49B}" srcId="{757C0334-A52F-4A30-AC67-CBD1FF0123BF}" destId="{560C98DA-CA79-4C43-9788-2976EBEE53DE}" srcOrd="0" destOrd="0" parTransId="{66EFBB52-8355-4E27-A892-7ED3E55CBF97}" sibTransId="{25DD8399-DBF6-47DD-8917-AA4738796D7D}"/>
    <dgm:cxn modelId="{41C0599C-C0B1-4CFC-8963-D329D04C1E95}" type="presParOf" srcId="{F06F4FC5-EBB7-4268-AE18-5300DB6374A3}" destId="{59445CD4-BC0A-4089-95D5-05586A323CD6}" srcOrd="0" destOrd="0" presId="urn:microsoft.com/office/officeart/2005/8/layout/hProcess11"/>
    <dgm:cxn modelId="{8132E13E-9CB2-407F-A714-449F7DAFE8A7}" type="presParOf" srcId="{F06F4FC5-EBB7-4268-AE18-5300DB6374A3}" destId="{EE50AEE2-85A5-45CA-922E-A8B23D744512}" srcOrd="1" destOrd="0" presId="urn:microsoft.com/office/officeart/2005/8/layout/hProcess11"/>
    <dgm:cxn modelId="{6C829F15-CEC0-44B3-A540-FD3CE7B55E37}" type="presParOf" srcId="{EE50AEE2-85A5-45CA-922E-A8B23D744512}" destId="{F42012BB-C319-47C1-A7F2-60F636380B78}" srcOrd="0" destOrd="0" presId="urn:microsoft.com/office/officeart/2005/8/layout/hProcess11"/>
    <dgm:cxn modelId="{074CC8BA-D92C-4F98-B2D2-D0491842033D}" type="presParOf" srcId="{F42012BB-C319-47C1-A7F2-60F636380B78}" destId="{73B3FF91-3060-4C3A-972C-E5FC1BAC2761}" srcOrd="0" destOrd="0" presId="urn:microsoft.com/office/officeart/2005/8/layout/hProcess11"/>
    <dgm:cxn modelId="{6E3F2D1B-7965-4956-B7D8-4D8F7C56D12C}" type="presParOf" srcId="{F42012BB-C319-47C1-A7F2-60F636380B78}" destId="{10989AC1-2E74-474C-8B2A-70B9A6DCAF18}" srcOrd="1" destOrd="0" presId="urn:microsoft.com/office/officeart/2005/8/layout/hProcess11"/>
    <dgm:cxn modelId="{4E89A7A3-907D-46D9-B738-524075D5045B}" type="presParOf" srcId="{F42012BB-C319-47C1-A7F2-60F636380B78}" destId="{C45B5125-A829-4AC8-917B-8C3C74451D3A}" srcOrd="2" destOrd="0" presId="urn:microsoft.com/office/officeart/2005/8/layout/hProcess11"/>
    <dgm:cxn modelId="{FABD2B42-1BDF-4D5E-8109-80A180711448}" type="presParOf" srcId="{EE50AEE2-85A5-45CA-922E-A8B23D744512}" destId="{3A70CC9F-595C-4E0F-8BD0-538D69C6983F}" srcOrd="1" destOrd="0" presId="urn:microsoft.com/office/officeart/2005/8/layout/hProcess11"/>
    <dgm:cxn modelId="{ABDA997B-5FF6-4FA2-B9DB-7BCE5FEC818E}" type="presParOf" srcId="{EE50AEE2-85A5-45CA-922E-A8B23D744512}" destId="{385D4559-6CAB-4B2D-B260-DE676506C454}" srcOrd="2" destOrd="0" presId="urn:microsoft.com/office/officeart/2005/8/layout/hProcess11"/>
    <dgm:cxn modelId="{93B5754F-A7EE-4BDE-AA64-DC4C1C2E21EC}" type="presParOf" srcId="{385D4559-6CAB-4B2D-B260-DE676506C454}" destId="{09C77CAA-2ED4-4E20-A0CB-52AAA8D369B0}" srcOrd="0" destOrd="0" presId="urn:microsoft.com/office/officeart/2005/8/layout/hProcess11"/>
    <dgm:cxn modelId="{ED944684-A444-4B44-ADCB-8BC4F3101417}" type="presParOf" srcId="{385D4559-6CAB-4B2D-B260-DE676506C454}" destId="{5CEA86A2-F4AB-4E0E-A377-3C6837BDC898}" srcOrd="1" destOrd="0" presId="urn:microsoft.com/office/officeart/2005/8/layout/hProcess11"/>
    <dgm:cxn modelId="{CDCDBB15-9F84-48CE-A2A2-99EC255E518E}" type="presParOf" srcId="{385D4559-6CAB-4B2D-B260-DE676506C454}" destId="{8084370B-53F1-47B0-942B-8465ACE3A19D}" srcOrd="2" destOrd="0" presId="urn:microsoft.com/office/officeart/2005/8/layout/hProcess11"/>
    <dgm:cxn modelId="{2542C012-0CE1-4FD1-BBD9-70676E528C7B}" type="presParOf" srcId="{EE50AEE2-85A5-45CA-922E-A8B23D744512}" destId="{1947CD9D-CBC6-41F2-9986-26100111F42D}" srcOrd="3" destOrd="0" presId="urn:microsoft.com/office/officeart/2005/8/layout/hProcess11"/>
    <dgm:cxn modelId="{D8687D89-8292-4BB1-8E2F-02D5E83DE1CD}" type="presParOf" srcId="{EE50AEE2-85A5-45CA-922E-A8B23D744512}" destId="{CA3D1B6A-466D-440E-906D-661074A08C77}" srcOrd="4" destOrd="0" presId="urn:microsoft.com/office/officeart/2005/8/layout/hProcess11"/>
    <dgm:cxn modelId="{031D92DE-F95E-4AFD-B95A-E0ECE534B043}" type="presParOf" srcId="{CA3D1B6A-466D-440E-906D-661074A08C77}" destId="{698C3674-357E-4D0F-B53B-C7EFE13CCB00}" srcOrd="0" destOrd="0" presId="urn:microsoft.com/office/officeart/2005/8/layout/hProcess11"/>
    <dgm:cxn modelId="{FC08A07E-E63D-4447-B548-97AA905F37D9}" type="presParOf" srcId="{CA3D1B6A-466D-440E-906D-661074A08C77}" destId="{5E9854BC-2329-4BB0-B6EC-59B60C7E47CC}" srcOrd="1" destOrd="0" presId="urn:microsoft.com/office/officeart/2005/8/layout/hProcess11"/>
    <dgm:cxn modelId="{CFD7E7C1-2FA2-4A65-8484-2B398BDA7472}" type="presParOf" srcId="{CA3D1B6A-466D-440E-906D-661074A08C77}" destId="{E4594DFF-45EB-44D3-AA26-7BFB10C39624}" srcOrd="2" destOrd="0" presId="urn:microsoft.com/office/officeart/2005/8/layout/hProcess11"/>
    <dgm:cxn modelId="{416AFE1D-AED0-4901-AD9E-9F3B90680986}" type="presParOf" srcId="{EE50AEE2-85A5-45CA-922E-A8B23D744512}" destId="{969D8CC9-E496-4238-BAAF-8C297E0829ED}" srcOrd="5" destOrd="0" presId="urn:microsoft.com/office/officeart/2005/8/layout/hProcess11"/>
    <dgm:cxn modelId="{C7835403-AEEE-4516-81B5-743D4800C893}" type="presParOf" srcId="{EE50AEE2-85A5-45CA-922E-A8B23D744512}" destId="{2A6DE479-3EB2-495C-A810-D628C4BB42E7}" srcOrd="6" destOrd="0" presId="urn:microsoft.com/office/officeart/2005/8/layout/hProcess11"/>
    <dgm:cxn modelId="{70D113A5-9A35-424C-ABF3-462051D8ABAC}" type="presParOf" srcId="{2A6DE479-3EB2-495C-A810-D628C4BB42E7}" destId="{B241773C-31B5-4012-A4E7-C9A2A7DC7CD6}" srcOrd="0" destOrd="0" presId="urn:microsoft.com/office/officeart/2005/8/layout/hProcess11"/>
    <dgm:cxn modelId="{A6E43249-B09E-4645-AB00-CA65BBFD76D7}" type="presParOf" srcId="{2A6DE479-3EB2-495C-A810-D628C4BB42E7}" destId="{9544379E-1D6B-4566-865F-1D2B00B00654}" srcOrd="1" destOrd="0" presId="urn:microsoft.com/office/officeart/2005/8/layout/hProcess11"/>
    <dgm:cxn modelId="{EB057BAF-99A4-490A-9FBC-65E200CC2728}" type="presParOf" srcId="{2A6DE479-3EB2-495C-A810-D628C4BB42E7}" destId="{2C6B38BD-E758-4884-AA12-598592314EE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8B7CF2D-19B5-4A99-AE9A-DB90095C86F3}" type="doc">
      <dgm:prSet loTypeId="urn:microsoft.com/office/officeart/2005/8/layout/hProcess7#1" loCatId="list" qsTypeId="urn:microsoft.com/office/officeart/2005/8/quickstyle/simple1" qsCatId="simple" csTypeId="urn:microsoft.com/office/officeart/2005/8/colors/colorful5" csCatId="colorful" phldr="1"/>
      <dgm:spPr/>
      <dgm:t>
        <a:bodyPr/>
        <a:lstStyle/>
        <a:p>
          <a:endParaRPr lang="es-PA"/>
        </a:p>
      </dgm:t>
    </dgm:pt>
    <dgm:pt modelId="{AD0C3362-8B60-4364-9C5F-DF4319C4E614}">
      <dgm:prSet phldrT="[Texto]"/>
      <dgm:spPr/>
      <dgm:t>
        <a:bodyPr/>
        <a:lstStyle/>
        <a:p>
          <a:pPr algn="just"/>
          <a:r>
            <a:rPr lang="es-PA" b="1" dirty="0" smtClean="0">
              <a:solidFill>
                <a:schemeClr val="tx1"/>
              </a:solidFill>
              <a:latin typeface="Batang" pitchFamily="18" charset="-127"/>
              <a:ea typeface="Batang" pitchFamily="18" charset="-127"/>
            </a:rPr>
            <a:t>Vaginal Cancer</a:t>
          </a:r>
          <a:endParaRPr lang="es-PA" b="1" dirty="0">
            <a:solidFill>
              <a:schemeClr val="tx1"/>
            </a:solidFill>
            <a:latin typeface="Batang" pitchFamily="18" charset="-127"/>
            <a:ea typeface="Batang" pitchFamily="18" charset="-127"/>
          </a:endParaRPr>
        </a:p>
      </dgm:t>
    </dgm:pt>
    <dgm:pt modelId="{40079159-419E-49F3-AE02-A8B9EFCA2298}" type="parTrans" cxnId="{92FDF563-E2AD-44EF-95B0-BFD966437593}">
      <dgm:prSet/>
      <dgm:spPr/>
      <dgm:t>
        <a:bodyPr/>
        <a:lstStyle/>
        <a:p>
          <a:endParaRPr lang="es-PA"/>
        </a:p>
      </dgm:t>
    </dgm:pt>
    <dgm:pt modelId="{F8D7B5AE-43CF-47EF-8125-A4BFBD67F9F4}" type="sibTrans" cxnId="{92FDF563-E2AD-44EF-95B0-BFD966437593}">
      <dgm:prSet/>
      <dgm:spPr/>
      <dgm:t>
        <a:bodyPr/>
        <a:lstStyle/>
        <a:p>
          <a:endParaRPr lang="es-PA"/>
        </a:p>
      </dgm:t>
    </dgm:pt>
    <dgm:pt modelId="{E370CBEF-4809-4485-BE67-B46635C383BA}">
      <dgm:prSet phldrT="[Texto]"/>
      <dgm:spPr/>
      <dgm:t>
        <a:bodyPr/>
        <a:lstStyle/>
        <a:p>
          <a:pPr algn="just"/>
          <a:r>
            <a:rPr lang="es-PA" b="1" dirty="0" smtClean="0">
              <a:solidFill>
                <a:schemeClr val="tx1"/>
              </a:solidFill>
              <a:latin typeface="Batang" pitchFamily="18" charset="-127"/>
              <a:ea typeface="Batang" pitchFamily="18" charset="-127"/>
            </a:rPr>
            <a:t>Abnormal cancerous growth in the tissue of vagina. Is most common in women whos are between the ages of 60 adn 80.</a:t>
          </a:r>
          <a:endParaRPr lang="es-PA" b="1" dirty="0">
            <a:solidFill>
              <a:schemeClr val="tx1"/>
            </a:solidFill>
            <a:latin typeface="Batang" pitchFamily="18" charset="-127"/>
            <a:ea typeface="Batang" pitchFamily="18" charset="-127"/>
          </a:endParaRPr>
        </a:p>
      </dgm:t>
    </dgm:pt>
    <dgm:pt modelId="{36C43B7E-55E7-417C-BD0C-5E4BFC39A96D}" type="parTrans" cxnId="{B20D4D8E-3A7B-45AF-BF97-F7308391B3B2}">
      <dgm:prSet/>
      <dgm:spPr/>
      <dgm:t>
        <a:bodyPr/>
        <a:lstStyle/>
        <a:p>
          <a:endParaRPr lang="es-PA"/>
        </a:p>
      </dgm:t>
    </dgm:pt>
    <dgm:pt modelId="{E86A5F5E-8D6D-4610-ADD4-944A3E1FACD0}" type="sibTrans" cxnId="{B20D4D8E-3A7B-45AF-BF97-F7308391B3B2}">
      <dgm:prSet/>
      <dgm:spPr/>
      <dgm:t>
        <a:bodyPr/>
        <a:lstStyle/>
        <a:p>
          <a:endParaRPr lang="es-PA"/>
        </a:p>
      </dgm:t>
    </dgm:pt>
    <dgm:pt modelId="{778E2CB8-E0CF-4054-A0C2-2D339B263DCB}">
      <dgm:prSet phldrT="[Texto]"/>
      <dgm:spPr/>
      <dgm:t>
        <a:bodyPr/>
        <a:lstStyle/>
        <a:p>
          <a:pPr algn="just"/>
          <a:r>
            <a:rPr lang="es-PA" b="1" dirty="0" smtClean="0">
              <a:solidFill>
                <a:schemeClr val="tx1"/>
              </a:solidFill>
              <a:latin typeface="Batang" pitchFamily="18" charset="-127"/>
              <a:ea typeface="Batang" pitchFamily="18" charset="-127"/>
            </a:rPr>
            <a:t>Cervical Cancer</a:t>
          </a:r>
          <a:endParaRPr lang="es-PA" b="1" dirty="0">
            <a:solidFill>
              <a:schemeClr val="tx1"/>
            </a:solidFill>
            <a:latin typeface="Batang" pitchFamily="18" charset="-127"/>
            <a:ea typeface="Batang" pitchFamily="18" charset="-127"/>
          </a:endParaRPr>
        </a:p>
      </dgm:t>
    </dgm:pt>
    <dgm:pt modelId="{8BD022D7-25CE-45E5-8404-8B4A1A1026DF}" type="parTrans" cxnId="{C18BEEAC-19A6-4FB4-89BE-E90B3A79D584}">
      <dgm:prSet/>
      <dgm:spPr/>
      <dgm:t>
        <a:bodyPr/>
        <a:lstStyle/>
        <a:p>
          <a:endParaRPr lang="es-PA"/>
        </a:p>
      </dgm:t>
    </dgm:pt>
    <dgm:pt modelId="{049094E4-B9C4-40AE-8AA1-F4699A3F48A8}" type="sibTrans" cxnId="{C18BEEAC-19A6-4FB4-89BE-E90B3A79D584}">
      <dgm:prSet/>
      <dgm:spPr/>
      <dgm:t>
        <a:bodyPr/>
        <a:lstStyle/>
        <a:p>
          <a:endParaRPr lang="es-PA"/>
        </a:p>
      </dgm:t>
    </dgm:pt>
    <dgm:pt modelId="{995E2666-89FF-4ADC-9098-0935AFDE1D41}">
      <dgm:prSet phldrT="[Texto]"/>
      <dgm:spPr/>
      <dgm:t>
        <a:bodyPr/>
        <a:lstStyle/>
        <a:p>
          <a:pPr algn="just"/>
          <a:r>
            <a:rPr lang="es-PA" b="1" dirty="0" smtClean="0">
              <a:solidFill>
                <a:schemeClr val="tx1"/>
              </a:solidFill>
              <a:latin typeface="Batang" pitchFamily="18" charset="-127"/>
              <a:ea typeface="Batang" pitchFamily="18" charset="-127"/>
            </a:rPr>
            <a:t>Cervical cancer is a disease in which cells of the cervix become abnormal forming tumors. The 90% of cases of cervical cancer is caused by the Papillomavirus.</a:t>
          </a:r>
          <a:endParaRPr lang="es-PA" b="1" dirty="0">
            <a:solidFill>
              <a:schemeClr val="tx1"/>
            </a:solidFill>
            <a:latin typeface="Batang" pitchFamily="18" charset="-127"/>
            <a:ea typeface="Batang" pitchFamily="18" charset="-127"/>
          </a:endParaRPr>
        </a:p>
      </dgm:t>
    </dgm:pt>
    <dgm:pt modelId="{0FF79504-C258-40BB-8CE2-26E0A9557FA3}" type="parTrans" cxnId="{148EA275-24CC-44EA-98F1-892DB1768373}">
      <dgm:prSet/>
      <dgm:spPr/>
      <dgm:t>
        <a:bodyPr/>
        <a:lstStyle/>
        <a:p>
          <a:endParaRPr lang="es-PA"/>
        </a:p>
      </dgm:t>
    </dgm:pt>
    <dgm:pt modelId="{A75D505C-9513-46F5-9005-A1F24D3FAF34}" type="sibTrans" cxnId="{148EA275-24CC-44EA-98F1-892DB1768373}">
      <dgm:prSet/>
      <dgm:spPr/>
      <dgm:t>
        <a:bodyPr/>
        <a:lstStyle/>
        <a:p>
          <a:endParaRPr lang="es-PA"/>
        </a:p>
      </dgm:t>
    </dgm:pt>
    <dgm:pt modelId="{EF08F88C-2510-4255-A02A-F78B1579B1E8}">
      <dgm:prSet phldrT="[Texto]"/>
      <dgm:spPr/>
      <dgm:t>
        <a:bodyPr/>
        <a:lstStyle/>
        <a:p>
          <a:pPr algn="just"/>
          <a:r>
            <a:rPr lang="es-PA" b="1" dirty="0" smtClean="0">
              <a:solidFill>
                <a:schemeClr val="tx1"/>
              </a:solidFill>
              <a:latin typeface="Batang" pitchFamily="18" charset="-127"/>
              <a:ea typeface="Batang" pitchFamily="18" charset="-127"/>
            </a:rPr>
            <a:t>Trichomaniasis</a:t>
          </a:r>
          <a:endParaRPr lang="es-PA" b="1" dirty="0">
            <a:solidFill>
              <a:schemeClr val="tx1"/>
            </a:solidFill>
            <a:latin typeface="Batang" pitchFamily="18" charset="-127"/>
            <a:ea typeface="Batang" pitchFamily="18" charset="-127"/>
          </a:endParaRPr>
        </a:p>
      </dgm:t>
    </dgm:pt>
    <dgm:pt modelId="{CF85E370-9FCD-4A5E-BDD9-ECEE7B0E2E3A}" type="parTrans" cxnId="{C44F8F9B-2E01-4556-9F02-5646F70C1E52}">
      <dgm:prSet/>
      <dgm:spPr/>
      <dgm:t>
        <a:bodyPr/>
        <a:lstStyle/>
        <a:p>
          <a:endParaRPr lang="es-PA"/>
        </a:p>
      </dgm:t>
    </dgm:pt>
    <dgm:pt modelId="{CDF587D4-22B6-43CA-A9E7-4AE1DC93E9FA}" type="sibTrans" cxnId="{C44F8F9B-2E01-4556-9F02-5646F70C1E52}">
      <dgm:prSet/>
      <dgm:spPr/>
      <dgm:t>
        <a:bodyPr/>
        <a:lstStyle/>
        <a:p>
          <a:endParaRPr lang="es-PA"/>
        </a:p>
      </dgm:t>
    </dgm:pt>
    <dgm:pt modelId="{611CE97A-7EF1-40E6-8D96-8F4B0DCDD3AD}">
      <dgm:prSet phldrT="[Texto]"/>
      <dgm:spPr/>
      <dgm:t>
        <a:bodyPr/>
        <a:lstStyle/>
        <a:p>
          <a:pPr algn="just"/>
          <a:r>
            <a:rPr lang="es-PA" b="1" dirty="0" smtClean="0">
              <a:solidFill>
                <a:schemeClr val="tx1"/>
              </a:solidFill>
              <a:latin typeface="Batang" pitchFamily="18" charset="-127"/>
              <a:ea typeface="Batang" pitchFamily="18" charset="-127"/>
            </a:rPr>
            <a:t>It’s a microscopic parasite. Is one of the most common sexually transmitted diseases, mainly affecting sexual active women.</a:t>
          </a:r>
          <a:endParaRPr lang="es-PA" b="1" dirty="0">
            <a:solidFill>
              <a:schemeClr val="tx1"/>
            </a:solidFill>
            <a:latin typeface="Batang" pitchFamily="18" charset="-127"/>
            <a:ea typeface="Batang" pitchFamily="18" charset="-127"/>
          </a:endParaRPr>
        </a:p>
      </dgm:t>
    </dgm:pt>
    <dgm:pt modelId="{5CAFEBCF-40EA-4166-B04A-B925BC28E72F}" type="parTrans" cxnId="{8093F0BC-3E4E-43EA-9E5B-80298D45990B}">
      <dgm:prSet/>
      <dgm:spPr/>
      <dgm:t>
        <a:bodyPr/>
        <a:lstStyle/>
        <a:p>
          <a:endParaRPr lang="es-PA"/>
        </a:p>
      </dgm:t>
    </dgm:pt>
    <dgm:pt modelId="{E466061E-A937-43D0-833D-10DB3F37DD44}" type="sibTrans" cxnId="{8093F0BC-3E4E-43EA-9E5B-80298D45990B}">
      <dgm:prSet/>
      <dgm:spPr/>
      <dgm:t>
        <a:bodyPr/>
        <a:lstStyle/>
        <a:p>
          <a:endParaRPr lang="es-PA"/>
        </a:p>
      </dgm:t>
    </dgm:pt>
    <dgm:pt modelId="{FD6B2BC5-02B5-439E-B4E5-DF29EFDFBBD0}">
      <dgm:prSet phldrT="[Texto]"/>
      <dgm:spPr/>
      <dgm:t>
        <a:bodyPr/>
        <a:lstStyle/>
        <a:p>
          <a:pPr algn="just"/>
          <a:r>
            <a:rPr lang="es-PA" b="1" dirty="0" smtClean="0">
              <a:solidFill>
                <a:schemeClr val="tx1"/>
              </a:solidFill>
              <a:latin typeface="Batang" pitchFamily="18" charset="-127"/>
              <a:ea typeface="Batang" pitchFamily="18" charset="-127"/>
            </a:rPr>
            <a:t>Herpes</a:t>
          </a:r>
          <a:endParaRPr lang="es-PA" b="1" dirty="0">
            <a:solidFill>
              <a:schemeClr val="tx1"/>
            </a:solidFill>
            <a:latin typeface="Batang" pitchFamily="18" charset="-127"/>
            <a:ea typeface="Batang" pitchFamily="18" charset="-127"/>
          </a:endParaRPr>
        </a:p>
      </dgm:t>
    </dgm:pt>
    <dgm:pt modelId="{5FF92D69-54C0-4221-B07A-02F611512C48}" type="parTrans" cxnId="{1485404A-DE71-491C-8524-89646CD529F7}">
      <dgm:prSet/>
      <dgm:spPr/>
      <dgm:t>
        <a:bodyPr/>
        <a:lstStyle/>
        <a:p>
          <a:endParaRPr lang="es-PA"/>
        </a:p>
      </dgm:t>
    </dgm:pt>
    <dgm:pt modelId="{EEDB2672-B26A-48EC-8439-BE48906DFB6F}" type="sibTrans" cxnId="{1485404A-DE71-491C-8524-89646CD529F7}">
      <dgm:prSet/>
      <dgm:spPr/>
      <dgm:t>
        <a:bodyPr/>
        <a:lstStyle/>
        <a:p>
          <a:endParaRPr lang="es-PA"/>
        </a:p>
      </dgm:t>
    </dgm:pt>
    <dgm:pt modelId="{06613A08-CAE2-4B18-9FC3-3A03DE3DBEC4}">
      <dgm:prSet phldrT="[Texto]"/>
      <dgm:spPr/>
      <dgm:t>
        <a:bodyPr/>
        <a:lstStyle/>
        <a:p>
          <a:pPr algn="just"/>
          <a:r>
            <a:rPr lang="es-PA" b="1" dirty="0" smtClean="0">
              <a:solidFill>
                <a:schemeClr val="tx1"/>
              </a:solidFill>
              <a:latin typeface="Batang" pitchFamily="18" charset="-127"/>
              <a:ea typeface="Batang" pitchFamily="18" charset="-127"/>
            </a:rPr>
            <a:t>It’s a viral infection , the virus is spread during sexual contact with an infected person who is secreting the virus.</a:t>
          </a:r>
          <a:endParaRPr lang="es-PA" b="1" dirty="0">
            <a:solidFill>
              <a:schemeClr val="tx1"/>
            </a:solidFill>
            <a:latin typeface="Batang" pitchFamily="18" charset="-127"/>
            <a:ea typeface="Batang" pitchFamily="18" charset="-127"/>
          </a:endParaRPr>
        </a:p>
      </dgm:t>
    </dgm:pt>
    <dgm:pt modelId="{C6BE8BE9-588C-4274-AD63-281AFA6D1EFB}" type="parTrans" cxnId="{717F4048-D25B-4EBE-81A2-5B1205C44445}">
      <dgm:prSet/>
      <dgm:spPr/>
      <dgm:t>
        <a:bodyPr/>
        <a:lstStyle/>
        <a:p>
          <a:endParaRPr lang="es-PA"/>
        </a:p>
      </dgm:t>
    </dgm:pt>
    <dgm:pt modelId="{26F1EAB8-0DB9-4B24-ACEC-70AF3449C2F5}" type="sibTrans" cxnId="{717F4048-D25B-4EBE-81A2-5B1205C44445}">
      <dgm:prSet/>
      <dgm:spPr/>
      <dgm:t>
        <a:bodyPr/>
        <a:lstStyle/>
        <a:p>
          <a:endParaRPr lang="es-PA"/>
        </a:p>
      </dgm:t>
    </dgm:pt>
    <dgm:pt modelId="{FE03EE5A-4A60-4A4B-AEED-87E31ACC0D65}" type="pres">
      <dgm:prSet presAssocID="{48B7CF2D-19B5-4A99-AE9A-DB90095C86F3}" presName="Name0" presStyleCnt="0">
        <dgm:presLayoutVars>
          <dgm:dir/>
          <dgm:animLvl val="lvl"/>
          <dgm:resizeHandles val="exact"/>
        </dgm:presLayoutVars>
      </dgm:prSet>
      <dgm:spPr/>
      <dgm:t>
        <a:bodyPr/>
        <a:lstStyle/>
        <a:p>
          <a:endParaRPr lang="es-PA"/>
        </a:p>
      </dgm:t>
    </dgm:pt>
    <dgm:pt modelId="{9648DD21-B3B7-4EB3-BB56-49247BA8A689}" type="pres">
      <dgm:prSet presAssocID="{AD0C3362-8B60-4364-9C5F-DF4319C4E614}" presName="compositeNode" presStyleCnt="0">
        <dgm:presLayoutVars>
          <dgm:bulletEnabled val="1"/>
        </dgm:presLayoutVars>
      </dgm:prSet>
      <dgm:spPr/>
    </dgm:pt>
    <dgm:pt modelId="{206FE61D-1DD4-4841-8280-C8C4E3FE6041}" type="pres">
      <dgm:prSet presAssocID="{AD0C3362-8B60-4364-9C5F-DF4319C4E614}" presName="bgRect" presStyleLbl="node1" presStyleIdx="0" presStyleCnt="4"/>
      <dgm:spPr/>
      <dgm:t>
        <a:bodyPr/>
        <a:lstStyle/>
        <a:p>
          <a:endParaRPr lang="es-PA"/>
        </a:p>
      </dgm:t>
    </dgm:pt>
    <dgm:pt modelId="{D05C4DA5-B01F-48C7-B73F-6922529946D6}" type="pres">
      <dgm:prSet presAssocID="{AD0C3362-8B60-4364-9C5F-DF4319C4E614}" presName="parentNode" presStyleLbl="node1" presStyleIdx="0" presStyleCnt="4">
        <dgm:presLayoutVars>
          <dgm:chMax val="0"/>
          <dgm:bulletEnabled val="1"/>
        </dgm:presLayoutVars>
      </dgm:prSet>
      <dgm:spPr/>
      <dgm:t>
        <a:bodyPr/>
        <a:lstStyle/>
        <a:p>
          <a:endParaRPr lang="es-PA"/>
        </a:p>
      </dgm:t>
    </dgm:pt>
    <dgm:pt modelId="{B14C308A-4088-45DE-B934-7D9BCEBA6810}" type="pres">
      <dgm:prSet presAssocID="{AD0C3362-8B60-4364-9C5F-DF4319C4E614}" presName="childNode" presStyleLbl="node1" presStyleIdx="0" presStyleCnt="4">
        <dgm:presLayoutVars>
          <dgm:bulletEnabled val="1"/>
        </dgm:presLayoutVars>
      </dgm:prSet>
      <dgm:spPr/>
      <dgm:t>
        <a:bodyPr/>
        <a:lstStyle/>
        <a:p>
          <a:endParaRPr lang="es-PA"/>
        </a:p>
      </dgm:t>
    </dgm:pt>
    <dgm:pt modelId="{3CDB21A7-A4C7-4B0C-B10E-696A8CBA5E24}" type="pres">
      <dgm:prSet presAssocID="{F8D7B5AE-43CF-47EF-8125-A4BFBD67F9F4}" presName="hSp" presStyleCnt="0"/>
      <dgm:spPr/>
    </dgm:pt>
    <dgm:pt modelId="{A786E5E9-5485-429E-A7D5-3D031E874D02}" type="pres">
      <dgm:prSet presAssocID="{F8D7B5AE-43CF-47EF-8125-A4BFBD67F9F4}" presName="vProcSp" presStyleCnt="0"/>
      <dgm:spPr/>
    </dgm:pt>
    <dgm:pt modelId="{44E6A81D-7F8C-486C-8B8A-E8EEB0859CC8}" type="pres">
      <dgm:prSet presAssocID="{F8D7B5AE-43CF-47EF-8125-A4BFBD67F9F4}" presName="vSp1" presStyleCnt="0"/>
      <dgm:spPr/>
    </dgm:pt>
    <dgm:pt modelId="{6B2C3E19-BBE1-47AC-99DD-A1C753564CCB}" type="pres">
      <dgm:prSet presAssocID="{F8D7B5AE-43CF-47EF-8125-A4BFBD67F9F4}" presName="simulatedConn" presStyleLbl="solidFgAcc1" presStyleIdx="0" presStyleCnt="3"/>
      <dgm:spPr/>
    </dgm:pt>
    <dgm:pt modelId="{B05BE84D-2B44-443E-898D-AC887DCBD225}" type="pres">
      <dgm:prSet presAssocID="{F8D7B5AE-43CF-47EF-8125-A4BFBD67F9F4}" presName="vSp2" presStyleCnt="0"/>
      <dgm:spPr/>
    </dgm:pt>
    <dgm:pt modelId="{E093750E-E3B6-4DE7-A37F-5996C6563836}" type="pres">
      <dgm:prSet presAssocID="{F8D7B5AE-43CF-47EF-8125-A4BFBD67F9F4}" presName="sibTrans" presStyleCnt="0"/>
      <dgm:spPr/>
    </dgm:pt>
    <dgm:pt modelId="{640BD406-541B-4E79-AD30-C77AFD6AD75A}" type="pres">
      <dgm:prSet presAssocID="{778E2CB8-E0CF-4054-A0C2-2D339B263DCB}" presName="compositeNode" presStyleCnt="0">
        <dgm:presLayoutVars>
          <dgm:bulletEnabled val="1"/>
        </dgm:presLayoutVars>
      </dgm:prSet>
      <dgm:spPr/>
    </dgm:pt>
    <dgm:pt modelId="{AE1716A6-CE25-4271-B263-7E5D43DB3404}" type="pres">
      <dgm:prSet presAssocID="{778E2CB8-E0CF-4054-A0C2-2D339B263DCB}" presName="bgRect" presStyleLbl="node1" presStyleIdx="1" presStyleCnt="4"/>
      <dgm:spPr/>
      <dgm:t>
        <a:bodyPr/>
        <a:lstStyle/>
        <a:p>
          <a:endParaRPr lang="es-PA"/>
        </a:p>
      </dgm:t>
    </dgm:pt>
    <dgm:pt modelId="{8672DDCF-E90E-4703-B21F-7B07EAE3B10E}" type="pres">
      <dgm:prSet presAssocID="{778E2CB8-E0CF-4054-A0C2-2D339B263DCB}" presName="parentNode" presStyleLbl="node1" presStyleIdx="1" presStyleCnt="4">
        <dgm:presLayoutVars>
          <dgm:chMax val="0"/>
          <dgm:bulletEnabled val="1"/>
        </dgm:presLayoutVars>
      </dgm:prSet>
      <dgm:spPr/>
      <dgm:t>
        <a:bodyPr/>
        <a:lstStyle/>
        <a:p>
          <a:endParaRPr lang="es-PA"/>
        </a:p>
      </dgm:t>
    </dgm:pt>
    <dgm:pt modelId="{ECBD4FAE-0FD1-4D56-B07F-FB7D993433E7}" type="pres">
      <dgm:prSet presAssocID="{778E2CB8-E0CF-4054-A0C2-2D339B263DCB}" presName="childNode" presStyleLbl="node1" presStyleIdx="1" presStyleCnt="4">
        <dgm:presLayoutVars>
          <dgm:bulletEnabled val="1"/>
        </dgm:presLayoutVars>
      </dgm:prSet>
      <dgm:spPr/>
      <dgm:t>
        <a:bodyPr/>
        <a:lstStyle/>
        <a:p>
          <a:endParaRPr lang="es-PA"/>
        </a:p>
      </dgm:t>
    </dgm:pt>
    <dgm:pt modelId="{77DA6602-3B46-455F-B187-05D3D1D0634A}" type="pres">
      <dgm:prSet presAssocID="{049094E4-B9C4-40AE-8AA1-F4699A3F48A8}" presName="hSp" presStyleCnt="0"/>
      <dgm:spPr/>
    </dgm:pt>
    <dgm:pt modelId="{0862BE71-F239-4E09-B869-F6BA8D57B562}" type="pres">
      <dgm:prSet presAssocID="{049094E4-B9C4-40AE-8AA1-F4699A3F48A8}" presName="vProcSp" presStyleCnt="0"/>
      <dgm:spPr/>
    </dgm:pt>
    <dgm:pt modelId="{45B76AF1-C8DB-4DE2-B9E3-47C7C47C33A6}" type="pres">
      <dgm:prSet presAssocID="{049094E4-B9C4-40AE-8AA1-F4699A3F48A8}" presName="vSp1" presStyleCnt="0"/>
      <dgm:spPr/>
    </dgm:pt>
    <dgm:pt modelId="{E31C2058-9F45-42F6-BD9A-72B47E46AAB5}" type="pres">
      <dgm:prSet presAssocID="{049094E4-B9C4-40AE-8AA1-F4699A3F48A8}" presName="simulatedConn" presStyleLbl="solidFgAcc1" presStyleIdx="1" presStyleCnt="3"/>
      <dgm:spPr/>
    </dgm:pt>
    <dgm:pt modelId="{2FD63DAA-BC9C-464E-8DAB-E9893C6AF020}" type="pres">
      <dgm:prSet presAssocID="{049094E4-B9C4-40AE-8AA1-F4699A3F48A8}" presName="vSp2" presStyleCnt="0"/>
      <dgm:spPr/>
    </dgm:pt>
    <dgm:pt modelId="{6FCA95AA-406A-4F33-BF4B-45D6346325FD}" type="pres">
      <dgm:prSet presAssocID="{049094E4-B9C4-40AE-8AA1-F4699A3F48A8}" presName="sibTrans" presStyleCnt="0"/>
      <dgm:spPr/>
    </dgm:pt>
    <dgm:pt modelId="{2C9A3797-18BE-4F0F-BF83-B793E806F58D}" type="pres">
      <dgm:prSet presAssocID="{EF08F88C-2510-4255-A02A-F78B1579B1E8}" presName="compositeNode" presStyleCnt="0">
        <dgm:presLayoutVars>
          <dgm:bulletEnabled val="1"/>
        </dgm:presLayoutVars>
      </dgm:prSet>
      <dgm:spPr/>
    </dgm:pt>
    <dgm:pt modelId="{2BDB22D9-95D5-40D0-99F8-EEE06615D06F}" type="pres">
      <dgm:prSet presAssocID="{EF08F88C-2510-4255-A02A-F78B1579B1E8}" presName="bgRect" presStyleLbl="node1" presStyleIdx="2" presStyleCnt="4"/>
      <dgm:spPr/>
      <dgm:t>
        <a:bodyPr/>
        <a:lstStyle/>
        <a:p>
          <a:endParaRPr lang="es-PA"/>
        </a:p>
      </dgm:t>
    </dgm:pt>
    <dgm:pt modelId="{ADDB15E2-C0A9-4668-BB0B-3F46DC0FDE2A}" type="pres">
      <dgm:prSet presAssocID="{EF08F88C-2510-4255-A02A-F78B1579B1E8}" presName="parentNode" presStyleLbl="node1" presStyleIdx="2" presStyleCnt="4">
        <dgm:presLayoutVars>
          <dgm:chMax val="0"/>
          <dgm:bulletEnabled val="1"/>
        </dgm:presLayoutVars>
      </dgm:prSet>
      <dgm:spPr/>
      <dgm:t>
        <a:bodyPr/>
        <a:lstStyle/>
        <a:p>
          <a:endParaRPr lang="es-PA"/>
        </a:p>
      </dgm:t>
    </dgm:pt>
    <dgm:pt modelId="{488C5A3C-EC92-480C-8C89-5F19B8A903A6}" type="pres">
      <dgm:prSet presAssocID="{EF08F88C-2510-4255-A02A-F78B1579B1E8}" presName="childNode" presStyleLbl="node1" presStyleIdx="2" presStyleCnt="4">
        <dgm:presLayoutVars>
          <dgm:bulletEnabled val="1"/>
        </dgm:presLayoutVars>
      </dgm:prSet>
      <dgm:spPr/>
      <dgm:t>
        <a:bodyPr/>
        <a:lstStyle/>
        <a:p>
          <a:endParaRPr lang="es-PA"/>
        </a:p>
      </dgm:t>
    </dgm:pt>
    <dgm:pt modelId="{2E3DA02F-D3D4-411C-9099-7B969DB176FA}" type="pres">
      <dgm:prSet presAssocID="{CDF587D4-22B6-43CA-A9E7-4AE1DC93E9FA}" presName="hSp" presStyleCnt="0"/>
      <dgm:spPr/>
    </dgm:pt>
    <dgm:pt modelId="{BDA2941F-27C3-4CF6-ADC5-F1230E0A6799}" type="pres">
      <dgm:prSet presAssocID="{CDF587D4-22B6-43CA-A9E7-4AE1DC93E9FA}" presName="vProcSp" presStyleCnt="0"/>
      <dgm:spPr/>
    </dgm:pt>
    <dgm:pt modelId="{A44ECA3D-EC3B-4F0C-B548-75DED60DA831}" type="pres">
      <dgm:prSet presAssocID="{CDF587D4-22B6-43CA-A9E7-4AE1DC93E9FA}" presName="vSp1" presStyleCnt="0"/>
      <dgm:spPr/>
    </dgm:pt>
    <dgm:pt modelId="{0F3718C7-A903-4397-BA61-BAD19DAA3913}" type="pres">
      <dgm:prSet presAssocID="{CDF587D4-22B6-43CA-A9E7-4AE1DC93E9FA}" presName="simulatedConn" presStyleLbl="solidFgAcc1" presStyleIdx="2" presStyleCnt="3"/>
      <dgm:spPr/>
    </dgm:pt>
    <dgm:pt modelId="{7EDCB952-82EB-474A-9DBA-92786A62A06F}" type="pres">
      <dgm:prSet presAssocID="{CDF587D4-22B6-43CA-A9E7-4AE1DC93E9FA}" presName="vSp2" presStyleCnt="0"/>
      <dgm:spPr/>
    </dgm:pt>
    <dgm:pt modelId="{DCD31296-AB94-45B9-977E-89E2AB531F4A}" type="pres">
      <dgm:prSet presAssocID="{CDF587D4-22B6-43CA-A9E7-4AE1DC93E9FA}" presName="sibTrans" presStyleCnt="0"/>
      <dgm:spPr/>
    </dgm:pt>
    <dgm:pt modelId="{7483FEB9-AAD0-4219-94EB-D4886F39F9CF}" type="pres">
      <dgm:prSet presAssocID="{FD6B2BC5-02B5-439E-B4E5-DF29EFDFBBD0}" presName="compositeNode" presStyleCnt="0">
        <dgm:presLayoutVars>
          <dgm:bulletEnabled val="1"/>
        </dgm:presLayoutVars>
      </dgm:prSet>
      <dgm:spPr/>
    </dgm:pt>
    <dgm:pt modelId="{F0562E36-D0BE-4BAC-A7D4-5D7E232ACEA1}" type="pres">
      <dgm:prSet presAssocID="{FD6B2BC5-02B5-439E-B4E5-DF29EFDFBBD0}" presName="bgRect" presStyleLbl="node1" presStyleIdx="3" presStyleCnt="4"/>
      <dgm:spPr/>
      <dgm:t>
        <a:bodyPr/>
        <a:lstStyle/>
        <a:p>
          <a:endParaRPr lang="es-PA"/>
        </a:p>
      </dgm:t>
    </dgm:pt>
    <dgm:pt modelId="{158DAEC2-C09A-492B-A01A-CAFECBB8496A}" type="pres">
      <dgm:prSet presAssocID="{FD6B2BC5-02B5-439E-B4E5-DF29EFDFBBD0}" presName="parentNode" presStyleLbl="node1" presStyleIdx="3" presStyleCnt="4">
        <dgm:presLayoutVars>
          <dgm:chMax val="0"/>
          <dgm:bulletEnabled val="1"/>
        </dgm:presLayoutVars>
      </dgm:prSet>
      <dgm:spPr/>
      <dgm:t>
        <a:bodyPr/>
        <a:lstStyle/>
        <a:p>
          <a:endParaRPr lang="es-PA"/>
        </a:p>
      </dgm:t>
    </dgm:pt>
    <dgm:pt modelId="{3D31FCA6-0EFE-430E-84DB-2A69A9C51B64}" type="pres">
      <dgm:prSet presAssocID="{FD6B2BC5-02B5-439E-B4E5-DF29EFDFBBD0}" presName="childNode" presStyleLbl="node1" presStyleIdx="3" presStyleCnt="4">
        <dgm:presLayoutVars>
          <dgm:bulletEnabled val="1"/>
        </dgm:presLayoutVars>
      </dgm:prSet>
      <dgm:spPr/>
      <dgm:t>
        <a:bodyPr/>
        <a:lstStyle/>
        <a:p>
          <a:endParaRPr lang="es-PA"/>
        </a:p>
      </dgm:t>
    </dgm:pt>
  </dgm:ptLst>
  <dgm:cxnLst>
    <dgm:cxn modelId="{16649AFD-EB10-4FE5-9A8C-C0EA039112A5}" type="presOf" srcId="{FD6B2BC5-02B5-439E-B4E5-DF29EFDFBBD0}" destId="{F0562E36-D0BE-4BAC-A7D4-5D7E232ACEA1}" srcOrd="0" destOrd="0" presId="urn:microsoft.com/office/officeart/2005/8/layout/hProcess7#1"/>
    <dgm:cxn modelId="{C18BEEAC-19A6-4FB4-89BE-E90B3A79D584}" srcId="{48B7CF2D-19B5-4A99-AE9A-DB90095C86F3}" destId="{778E2CB8-E0CF-4054-A0C2-2D339B263DCB}" srcOrd="1" destOrd="0" parTransId="{8BD022D7-25CE-45E5-8404-8B4A1A1026DF}" sibTransId="{049094E4-B9C4-40AE-8AA1-F4699A3F48A8}"/>
    <dgm:cxn modelId="{22FBA38E-8C4B-40E5-B17A-46870CCD0146}" type="presOf" srcId="{EF08F88C-2510-4255-A02A-F78B1579B1E8}" destId="{ADDB15E2-C0A9-4668-BB0B-3F46DC0FDE2A}" srcOrd="1" destOrd="0" presId="urn:microsoft.com/office/officeart/2005/8/layout/hProcess7#1"/>
    <dgm:cxn modelId="{148EA275-24CC-44EA-98F1-892DB1768373}" srcId="{778E2CB8-E0CF-4054-A0C2-2D339B263DCB}" destId="{995E2666-89FF-4ADC-9098-0935AFDE1D41}" srcOrd="0" destOrd="0" parTransId="{0FF79504-C258-40BB-8CE2-26E0A9557FA3}" sibTransId="{A75D505C-9513-46F5-9005-A1F24D3FAF34}"/>
    <dgm:cxn modelId="{C44F8F9B-2E01-4556-9F02-5646F70C1E52}" srcId="{48B7CF2D-19B5-4A99-AE9A-DB90095C86F3}" destId="{EF08F88C-2510-4255-A02A-F78B1579B1E8}" srcOrd="2" destOrd="0" parTransId="{CF85E370-9FCD-4A5E-BDD9-ECEE7B0E2E3A}" sibTransId="{CDF587D4-22B6-43CA-A9E7-4AE1DC93E9FA}"/>
    <dgm:cxn modelId="{A6EFA880-EBEB-4ACD-A624-CA699A75C46B}" type="presOf" srcId="{778E2CB8-E0CF-4054-A0C2-2D339B263DCB}" destId="{8672DDCF-E90E-4703-B21F-7B07EAE3B10E}" srcOrd="1" destOrd="0" presId="urn:microsoft.com/office/officeart/2005/8/layout/hProcess7#1"/>
    <dgm:cxn modelId="{2E92AEDF-2D59-4378-B236-AE006ECEC09F}" type="presOf" srcId="{EF08F88C-2510-4255-A02A-F78B1579B1E8}" destId="{2BDB22D9-95D5-40D0-99F8-EEE06615D06F}" srcOrd="0" destOrd="0" presId="urn:microsoft.com/office/officeart/2005/8/layout/hProcess7#1"/>
    <dgm:cxn modelId="{8DF7FAA1-27EE-4297-B251-95E062986EEF}" type="presOf" srcId="{FD6B2BC5-02B5-439E-B4E5-DF29EFDFBBD0}" destId="{158DAEC2-C09A-492B-A01A-CAFECBB8496A}" srcOrd="1" destOrd="0" presId="urn:microsoft.com/office/officeart/2005/8/layout/hProcess7#1"/>
    <dgm:cxn modelId="{0980488D-E59B-45DB-BD83-675BBA662615}" type="presOf" srcId="{995E2666-89FF-4ADC-9098-0935AFDE1D41}" destId="{ECBD4FAE-0FD1-4D56-B07F-FB7D993433E7}" srcOrd="0" destOrd="0" presId="urn:microsoft.com/office/officeart/2005/8/layout/hProcess7#1"/>
    <dgm:cxn modelId="{31673CC2-A8A6-4C9B-BFF6-1B74B34B49A9}" type="presOf" srcId="{E370CBEF-4809-4485-BE67-B46635C383BA}" destId="{B14C308A-4088-45DE-B934-7D9BCEBA6810}" srcOrd="0" destOrd="0" presId="urn:microsoft.com/office/officeart/2005/8/layout/hProcess7#1"/>
    <dgm:cxn modelId="{717F4048-D25B-4EBE-81A2-5B1205C44445}" srcId="{FD6B2BC5-02B5-439E-B4E5-DF29EFDFBBD0}" destId="{06613A08-CAE2-4B18-9FC3-3A03DE3DBEC4}" srcOrd="0" destOrd="0" parTransId="{C6BE8BE9-588C-4274-AD63-281AFA6D1EFB}" sibTransId="{26F1EAB8-0DB9-4B24-ACEC-70AF3449C2F5}"/>
    <dgm:cxn modelId="{B20D4D8E-3A7B-45AF-BF97-F7308391B3B2}" srcId="{AD0C3362-8B60-4364-9C5F-DF4319C4E614}" destId="{E370CBEF-4809-4485-BE67-B46635C383BA}" srcOrd="0" destOrd="0" parTransId="{36C43B7E-55E7-417C-BD0C-5E4BFC39A96D}" sibTransId="{E86A5F5E-8D6D-4610-ADD4-944A3E1FACD0}"/>
    <dgm:cxn modelId="{109340B9-2723-4283-BCB8-A2276D091624}" type="presOf" srcId="{AD0C3362-8B60-4364-9C5F-DF4319C4E614}" destId="{D05C4DA5-B01F-48C7-B73F-6922529946D6}" srcOrd="1" destOrd="0" presId="urn:microsoft.com/office/officeart/2005/8/layout/hProcess7#1"/>
    <dgm:cxn modelId="{C6C9AF68-8878-422C-8CD2-F2382F4D8290}" type="presOf" srcId="{AD0C3362-8B60-4364-9C5F-DF4319C4E614}" destId="{206FE61D-1DD4-4841-8280-C8C4E3FE6041}" srcOrd="0" destOrd="0" presId="urn:microsoft.com/office/officeart/2005/8/layout/hProcess7#1"/>
    <dgm:cxn modelId="{92FDF563-E2AD-44EF-95B0-BFD966437593}" srcId="{48B7CF2D-19B5-4A99-AE9A-DB90095C86F3}" destId="{AD0C3362-8B60-4364-9C5F-DF4319C4E614}" srcOrd="0" destOrd="0" parTransId="{40079159-419E-49F3-AE02-A8B9EFCA2298}" sibTransId="{F8D7B5AE-43CF-47EF-8125-A4BFBD67F9F4}"/>
    <dgm:cxn modelId="{9741FA10-2CA2-486D-843F-52B720D283F5}" type="presOf" srcId="{48B7CF2D-19B5-4A99-AE9A-DB90095C86F3}" destId="{FE03EE5A-4A60-4A4B-AEED-87E31ACC0D65}" srcOrd="0" destOrd="0" presId="urn:microsoft.com/office/officeart/2005/8/layout/hProcess7#1"/>
    <dgm:cxn modelId="{1485404A-DE71-491C-8524-89646CD529F7}" srcId="{48B7CF2D-19B5-4A99-AE9A-DB90095C86F3}" destId="{FD6B2BC5-02B5-439E-B4E5-DF29EFDFBBD0}" srcOrd="3" destOrd="0" parTransId="{5FF92D69-54C0-4221-B07A-02F611512C48}" sibTransId="{EEDB2672-B26A-48EC-8439-BE48906DFB6F}"/>
    <dgm:cxn modelId="{8093F0BC-3E4E-43EA-9E5B-80298D45990B}" srcId="{EF08F88C-2510-4255-A02A-F78B1579B1E8}" destId="{611CE97A-7EF1-40E6-8D96-8F4B0DCDD3AD}" srcOrd="0" destOrd="0" parTransId="{5CAFEBCF-40EA-4166-B04A-B925BC28E72F}" sibTransId="{E466061E-A937-43D0-833D-10DB3F37DD44}"/>
    <dgm:cxn modelId="{F5ADA87A-3F55-43EC-AB20-CEC613715305}" type="presOf" srcId="{778E2CB8-E0CF-4054-A0C2-2D339B263DCB}" destId="{AE1716A6-CE25-4271-B263-7E5D43DB3404}" srcOrd="0" destOrd="0" presId="urn:microsoft.com/office/officeart/2005/8/layout/hProcess7#1"/>
    <dgm:cxn modelId="{50A0E28B-D538-4094-A322-15508D46AB3A}" type="presOf" srcId="{611CE97A-7EF1-40E6-8D96-8F4B0DCDD3AD}" destId="{488C5A3C-EC92-480C-8C89-5F19B8A903A6}" srcOrd="0" destOrd="0" presId="urn:microsoft.com/office/officeart/2005/8/layout/hProcess7#1"/>
    <dgm:cxn modelId="{968FD447-A5B3-43E2-B22D-660B8DFEEF5D}" type="presOf" srcId="{06613A08-CAE2-4B18-9FC3-3A03DE3DBEC4}" destId="{3D31FCA6-0EFE-430E-84DB-2A69A9C51B64}" srcOrd="0" destOrd="0" presId="urn:microsoft.com/office/officeart/2005/8/layout/hProcess7#1"/>
    <dgm:cxn modelId="{21D717F6-8F6F-4156-A4BC-38D812E783B3}" type="presParOf" srcId="{FE03EE5A-4A60-4A4B-AEED-87E31ACC0D65}" destId="{9648DD21-B3B7-4EB3-BB56-49247BA8A689}" srcOrd="0" destOrd="0" presId="urn:microsoft.com/office/officeart/2005/8/layout/hProcess7#1"/>
    <dgm:cxn modelId="{3CCE7D0E-CFD1-4372-B195-8D5D188E283B}" type="presParOf" srcId="{9648DD21-B3B7-4EB3-BB56-49247BA8A689}" destId="{206FE61D-1DD4-4841-8280-C8C4E3FE6041}" srcOrd="0" destOrd="0" presId="urn:microsoft.com/office/officeart/2005/8/layout/hProcess7#1"/>
    <dgm:cxn modelId="{985E19E9-A045-4735-889E-EBDAAA6C1957}" type="presParOf" srcId="{9648DD21-B3B7-4EB3-BB56-49247BA8A689}" destId="{D05C4DA5-B01F-48C7-B73F-6922529946D6}" srcOrd="1" destOrd="0" presId="urn:microsoft.com/office/officeart/2005/8/layout/hProcess7#1"/>
    <dgm:cxn modelId="{8DB31EAB-14C1-425A-8727-57B81D70D58B}" type="presParOf" srcId="{9648DD21-B3B7-4EB3-BB56-49247BA8A689}" destId="{B14C308A-4088-45DE-B934-7D9BCEBA6810}" srcOrd="2" destOrd="0" presId="urn:microsoft.com/office/officeart/2005/8/layout/hProcess7#1"/>
    <dgm:cxn modelId="{97BBE13A-BD66-4D3B-9043-2BAFDEEC6EC3}" type="presParOf" srcId="{FE03EE5A-4A60-4A4B-AEED-87E31ACC0D65}" destId="{3CDB21A7-A4C7-4B0C-B10E-696A8CBA5E24}" srcOrd="1" destOrd="0" presId="urn:microsoft.com/office/officeart/2005/8/layout/hProcess7#1"/>
    <dgm:cxn modelId="{858704E0-1A11-4986-A39A-A21D6DFCB229}" type="presParOf" srcId="{FE03EE5A-4A60-4A4B-AEED-87E31ACC0D65}" destId="{A786E5E9-5485-429E-A7D5-3D031E874D02}" srcOrd="2" destOrd="0" presId="urn:microsoft.com/office/officeart/2005/8/layout/hProcess7#1"/>
    <dgm:cxn modelId="{B3DB5F5E-1066-415E-91C6-D3D0B0E348CA}" type="presParOf" srcId="{A786E5E9-5485-429E-A7D5-3D031E874D02}" destId="{44E6A81D-7F8C-486C-8B8A-E8EEB0859CC8}" srcOrd="0" destOrd="0" presId="urn:microsoft.com/office/officeart/2005/8/layout/hProcess7#1"/>
    <dgm:cxn modelId="{CC5E1024-3C0E-4CF7-B047-71E217037EFE}" type="presParOf" srcId="{A786E5E9-5485-429E-A7D5-3D031E874D02}" destId="{6B2C3E19-BBE1-47AC-99DD-A1C753564CCB}" srcOrd="1" destOrd="0" presId="urn:microsoft.com/office/officeart/2005/8/layout/hProcess7#1"/>
    <dgm:cxn modelId="{98E1256E-1380-457D-9458-80FFE3326465}" type="presParOf" srcId="{A786E5E9-5485-429E-A7D5-3D031E874D02}" destId="{B05BE84D-2B44-443E-898D-AC887DCBD225}" srcOrd="2" destOrd="0" presId="urn:microsoft.com/office/officeart/2005/8/layout/hProcess7#1"/>
    <dgm:cxn modelId="{2912200A-0305-457D-B73E-1365DF7CAC46}" type="presParOf" srcId="{FE03EE5A-4A60-4A4B-AEED-87E31ACC0D65}" destId="{E093750E-E3B6-4DE7-A37F-5996C6563836}" srcOrd="3" destOrd="0" presId="urn:microsoft.com/office/officeart/2005/8/layout/hProcess7#1"/>
    <dgm:cxn modelId="{70964D87-F177-4EA7-942A-8430CDD58597}" type="presParOf" srcId="{FE03EE5A-4A60-4A4B-AEED-87E31ACC0D65}" destId="{640BD406-541B-4E79-AD30-C77AFD6AD75A}" srcOrd="4" destOrd="0" presId="urn:microsoft.com/office/officeart/2005/8/layout/hProcess7#1"/>
    <dgm:cxn modelId="{A3D4DAE1-3563-42B3-92C8-C211AB63EB57}" type="presParOf" srcId="{640BD406-541B-4E79-AD30-C77AFD6AD75A}" destId="{AE1716A6-CE25-4271-B263-7E5D43DB3404}" srcOrd="0" destOrd="0" presId="urn:microsoft.com/office/officeart/2005/8/layout/hProcess7#1"/>
    <dgm:cxn modelId="{0B2FA334-7639-4DCE-AF0E-9B71D4CCE30A}" type="presParOf" srcId="{640BD406-541B-4E79-AD30-C77AFD6AD75A}" destId="{8672DDCF-E90E-4703-B21F-7B07EAE3B10E}" srcOrd="1" destOrd="0" presId="urn:microsoft.com/office/officeart/2005/8/layout/hProcess7#1"/>
    <dgm:cxn modelId="{5B416075-E154-4F32-975F-19E9A5C050B7}" type="presParOf" srcId="{640BD406-541B-4E79-AD30-C77AFD6AD75A}" destId="{ECBD4FAE-0FD1-4D56-B07F-FB7D993433E7}" srcOrd="2" destOrd="0" presId="urn:microsoft.com/office/officeart/2005/8/layout/hProcess7#1"/>
    <dgm:cxn modelId="{8268745D-0001-4CF1-8A04-787F6D8D9EB0}" type="presParOf" srcId="{FE03EE5A-4A60-4A4B-AEED-87E31ACC0D65}" destId="{77DA6602-3B46-455F-B187-05D3D1D0634A}" srcOrd="5" destOrd="0" presId="urn:microsoft.com/office/officeart/2005/8/layout/hProcess7#1"/>
    <dgm:cxn modelId="{B58854FD-E3EC-408C-8B19-98F40BEA8F21}" type="presParOf" srcId="{FE03EE5A-4A60-4A4B-AEED-87E31ACC0D65}" destId="{0862BE71-F239-4E09-B869-F6BA8D57B562}" srcOrd="6" destOrd="0" presId="urn:microsoft.com/office/officeart/2005/8/layout/hProcess7#1"/>
    <dgm:cxn modelId="{F7C5CFC2-78A2-428D-B20E-18C3C46E95B3}" type="presParOf" srcId="{0862BE71-F239-4E09-B869-F6BA8D57B562}" destId="{45B76AF1-C8DB-4DE2-B9E3-47C7C47C33A6}" srcOrd="0" destOrd="0" presId="urn:microsoft.com/office/officeart/2005/8/layout/hProcess7#1"/>
    <dgm:cxn modelId="{A232E0D4-C560-4EF5-A77B-575E60A443E0}" type="presParOf" srcId="{0862BE71-F239-4E09-B869-F6BA8D57B562}" destId="{E31C2058-9F45-42F6-BD9A-72B47E46AAB5}" srcOrd="1" destOrd="0" presId="urn:microsoft.com/office/officeart/2005/8/layout/hProcess7#1"/>
    <dgm:cxn modelId="{6EAA9ABB-7A98-4672-BC56-667641386B2A}" type="presParOf" srcId="{0862BE71-F239-4E09-B869-F6BA8D57B562}" destId="{2FD63DAA-BC9C-464E-8DAB-E9893C6AF020}" srcOrd="2" destOrd="0" presId="urn:microsoft.com/office/officeart/2005/8/layout/hProcess7#1"/>
    <dgm:cxn modelId="{AFA5AA2E-A4A7-45DB-AC9B-9B7AE10C3BB1}" type="presParOf" srcId="{FE03EE5A-4A60-4A4B-AEED-87E31ACC0D65}" destId="{6FCA95AA-406A-4F33-BF4B-45D6346325FD}" srcOrd="7" destOrd="0" presId="urn:microsoft.com/office/officeart/2005/8/layout/hProcess7#1"/>
    <dgm:cxn modelId="{E3474190-3BE3-4ACE-BAE7-5A3E9A0D98AF}" type="presParOf" srcId="{FE03EE5A-4A60-4A4B-AEED-87E31ACC0D65}" destId="{2C9A3797-18BE-4F0F-BF83-B793E806F58D}" srcOrd="8" destOrd="0" presId="urn:microsoft.com/office/officeart/2005/8/layout/hProcess7#1"/>
    <dgm:cxn modelId="{3D43FCED-498E-4484-8354-D8DCB3AFC5EB}" type="presParOf" srcId="{2C9A3797-18BE-4F0F-BF83-B793E806F58D}" destId="{2BDB22D9-95D5-40D0-99F8-EEE06615D06F}" srcOrd="0" destOrd="0" presId="urn:microsoft.com/office/officeart/2005/8/layout/hProcess7#1"/>
    <dgm:cxn modelId="{3876E14A-8010-4CC6-8EC6-BCBC4351A15F}" type="presParOf" srcId="{2C9A3797-18BE-4F0F-BF83-B793E806F58D}" destId="{ADDB15E2-C0A9-4668-BB0B-3F46DC0FDE2A}" srcOrd="1" destOrd="0" presId="urn:microsoft.com/office/officeart/2005/8/layout/hProcess7#1"/>
    <dgm:cxn modelId="{D73F4877-9EC1-4D48-955D-F1BCB9984331}" type="presParOf" srcId="{2C9A3797-18BE-4F0F-BF83-B793E806F58D}" destId="{488C5A3C-EC92-480C-8C89-5F19B8A903A6}" srcOrd="2" destOrd="0" presId="urn:microsoft.com/office/officeart/2005/8/layout/hProcess7#1"/>
    <dgm:cxn modelId="{81E9A94C-4BBC-4E8B-ADC9-DF9AD9B20F12}" type="presParOf" srcId="{FE03EE5A-4A60-4A4B-AEED-87E31ACC0D65}" destId="{2E3DA02F-D3D4-411C-9099-7B969DB176FA}" srcOrd="9" destOrd="0" presId="urn:microsoft.com/office/officeart/2005/8/layout/hProcess7#1"/>
    <dgm:cxn modelId="{F00C89DC-38A6-4F07-B343-34EDCF12CEC4}" type="presParOf" srcId="{FE03EE5A-4A60-4A4B-AEED-87E31ACC0D65}" destId="{BDA2941F-27C3-4CF6-ADC5-F1230E0A6799}" srcOrd="10" destOrd="0" presId="urn:microsoft.com/office/officeart/2005/8/layout/hProcess7#1"/>
    <dgm:cxn modelId="{46D4EF4E-D798-4C22-AF43-C826627ABF3E}" type="presParOf" srcId="{BDA2941F-27C3-4CF6-ADC5-F1230E0A6799}" destId="{A44ECA3D-EC3B-4F0C-B548-75DED60DA831}" srcOrd="0" destOrd="0" presId="urn:microsoft.com/office/officeart/2005/8/layout/hProcess7#1"/>
    <dgm:cxn modelId="{955E3366-971B-49D7-A7DE-56A0FAADC66E}" type="presParOf" srcId="{BDA2941F-27C3-4CF6-ADC5-F1230E0A6799}" destId="{0F3718C7-A903-4397-BA61-BAD19DAA3913}" srcOrd="1" destOrd="0" presId="urn:microsoft.com/office/officeart/2005/8/layout/hProcess7#1"/>
    <dgm:cxn modelId="{DB25ADB6-F94E-4FE2-A3F8-D608190B53BA}" type="presParOf" srcId="{BDA2941F-27C3-4CF6-ADC5-F1230E0A6799}" destId="{7EDCB952-82EB-474A-9DBA-92786A62A06F}" srcOrd="2" destOrd="0" presId="urn:microsoft.com/office/officeart/2005/8/layout/hProcess7#1"/>
    <dgm:cxn modelId="{9C352EEA-0842-4061-B93F-713FF3B79A17}" type="presParOf" srcId="{FE03EE5A-4A60-4A4B-AEED-87E31ACC0D65}" destId="{DCD31296-AB94-45B9-977E-89E2AB531F4A}" srcOrd="11" destOrd="0" presId="urn:microsoft.com/office/officeart/2005/8/layout/hProcess7#1"/>
    <dgm:cxn modelId="{EACAE365-1BE2-433A-A261-5CEAAAFDA781}" type="presParOf" srcId="{FE03EE5A-4A60-4A4B-AEED-87E31ACC0D65}" destId="{7483FEB9-AAD0-4219-94EB-D4886F39F9CF}" srcOrd="12" destOrd="0" presId="urn:microsoft.com/office/officeart/2005/8/layout/hProcess7#1"/>
    <dgm:cxn modelId="{EB5CC44E-8D6F-4822-97A8-DC4F6769D537}" type="presParOf" srcId="{7483FEB9-AAD0-4219-94EB-D4886F39F9CF}" destId="{F0562E36-D0BE-4BAC-A7D4-5D7E232ACEA1}" srcOrd="0" destOrd="0" presId="urn:microsoft.com/office/officeart/2005/8/layout/hProcess7#1"/>
    <dgm:cxn modelId="{1C68F895-9503-4CF4-9FAD-F9C658470AE8}" type="presParOf" srcId="{7483FEB9-AAD0-4219-94EB-D4886F39F9CF}" destId="{158DAEC2-C09A-492B-A01A-CAFECBB8496A}" srcOrd="1" destOrd="0" presId="urn:microsoft.com/office/officeart/2005/8/layout/hProcess7#1"/>
    <dgm:cxn modelId="{A08898E4-59D4-40E3-9324-2691F627B83A}" type="presParOf" srcId="{7483FEB9-AAD0-4219-94EB-D4886F39F9CF}" destId="{3D31FCA6-0EFE-430E-84DB-2A69A9C51B64}"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300951-C84C-458D-85FD-9D3320619336}" type="doc">
      <dgm:prSet loTypeId="urn:microsoft.com/office/officeart/2005/8/layout/hProcess9" loCatId="process" qsTypeId="urn:microsoft.com/office/officeart/2005/8/quickstyle/3d3" qsCatId="3D" csTypeId="urn:microsoft.com/office/officeart/2005/8/colors/accent6_2" csCatId="accent6" phldr="1"/>
      <dgm:spPr/>
    </dgm:pt>
    <dgm:pt modelId="{30757290-429A-4749-AB74-FC4AD91B366D}">
      <dgm:prSet phldrT="[Texto]" custT="1"/>
      <dgm:spPr/>
      <dgm:t>
        <a:bodyPr/>
        <a:lstStyle/>
        <a:p>
          <a:r>
            <a:rPr lang="en-US" sz="3600" b="0" i="0" noProof="0" dirty="0" smtClean="0">
              <a:latin typeface="Algerian" pitchFamily="82" charset="0"/>
            </a:rPr>
            <a:t>Table of Contents</a:t>
          </a:r>
          <a:endParaRPr lang="en-US" sz="3600" noProof="0" dirty="0">
            <a:latin typeface="Algerian" pitchFamily="82" charset="0"/>
          </a:endParaRPr>
        </a:p>
      </dgm:t>
    </dgm:pt>
    <dgm:pt modelId="{232EFFBE-7DF8-408B-8FB6-082DB548A417}" type="parTrans" cxnId="{57A3547A-2053-4877-912F-099F75860E7D}">
      <dgm:prSet/>
      <dgm:spPr/>
      <dgm:t>
        <a:bodyPr/>
        <a:lstStyle/>
        <a:p>
          <a:endParaRPr lang="es-PA"/>
        </a:p>
      </dgm:t>
    </dgm:pt>
    <dgm:pt modelId="{A80ED670-7194-424F-883A-9989DF20F041}" type="sibTrans" cxnId="{57A3547A-2053-4877-912F-099F75860E7D}">
      <dgm:prSet/>
      <dgm:spPr/>
      <dgm:t>
        <a:bodyPr/>
        <a:lstStyle/>
        <a:p>
          <a:endParaRPr lang="es-PA"/>
        </a:p>
      </dgm:t>
    </dgm:pt>
    <dgm:pt modelId="{CB5FB80F-37C4-4E21-87C3-0E6C85EC2C21}" type="pres">
      <dgm:prSet presAssocID="{5A300951-C84C-458D-85FD-9D3320619336}" presName="CompostProcess" presStyleCnt="0">
        <dgm:presLayoutVars>
          <dgm:dir/>
          <dgm:resizeHandles val="exact"/>
        </dgm:presLayoutVars>
      </dgm:prSet>
      <dgm:spPr/>
    </dgm:pt>
    <dgm:pt modelId="{6695A7BA-5580-45AB-9F39-FBF08F9D8583}" type="pres">
      <dgm:prSet presAssocID="{5A300951-C84C-458D-85FD-9D3320619336}" presName="arrow" presStyleLbl="bgShp" presStyleIdx="0" presStyleCnt="1" custScaleX="112111" custLinFactNeighborX="0" custLinFactNeighborY="-10076"/>
      <dgm:spPr/>
    </dgm:pt>
    <dgm:pt modelId="{28C7EDDA-6606-45E5-B0EA-841D02689C58}" type="pres">
      <dgm:prSet presAssocID="{5A300951-C84C-458D-85FD-9D3320619336}" presName="linearProcess" presStyleCnt="0"/>
      <dgm:spPr/>
    </dgm:pt>
    <dgm:pt modelId="{6F5DCA93-1FDB-453E-A115-A47621E20EAA}" type="pres">
      <dgm:prSet presAssocID="{30757290-429A-4749-AB74-FC4AD91B366D}" presName="textNode" presStyleLbl="node1" presStyleIdx="0" presStyleCnt="1" custScaleY="83334" custLinFactNeighborX="-4027" custLinFactNeighborY="0">
        <dgm:presLayoutVars>
          <dgm:bulletEnabled val="1"/>
        </dgm:presLayoutVars>
      </dgm:prSet>
      <dgm:spPr/>
      <dgm:t>
        <a:bodyPr/>
        <a:lstStyle/>
        <a:p>
          <a:endParaRPr lang="es-PA"/>
        </a:p>
      </dgm:t>
    </dgm:pt>
  </dgm:ptLst>
  <dgm:cxnLst>
    <dgm:cxn modelId="{26D00533-BA6F-4D82-8CE4-74049E789068}" type="presOf" srcId="{30757290-429A-4749-AB74-FC4AD91B366D}" destId="{6F5DCA93-1FDB-453E-A115-A47621E20EAA}" srcOrd="0" destOrd="0" presId="urn:microsoft.com/office/officeart/2005/8/layout/hProcess9"/>
    <dgm:cxn modelId="{57A3547A-2053-4877-912F-099F75860E7D}" srcId="{5A300951-C84C-458D-85FD-9D3320619336}" destId="{30757290-429A-4749-AB74-FC4AD91B366D}" srcOrd="0" destOrd="0" parTransId="{232EFFBE-7DF8-408B-8FB6-082DB548A417}" sibTransId="{A80ED670-7194-424F-883A-9989DF20F041}"/>
    <dgm:cxn modelId="{DF5741F2-7A34-471A-84B7-A813D130ABC4}" type="presOf" srcId="{5A300951-C84C-458D-85FD-9D3320619336}" destId="{CB5FB80F-37C4-4E21-87C3-0E6C85EC2C21}" srcOrd="0" destOrd="0" presId="urn:microsoft.com/office/officeart/2005/8/layout/hProcess9"/>
    <dgm:cxn modelId="{B3D65386-4931-4CC1-9B61-B55772F50BB8}" type="presParOf" srcId="{CB5FB80F-37C4-4E21-87C3-0E6C85EC2C21}" destId="{6695A7BA-5580-45AB-9F39-FBF08F9D8583}" srcOrd="0" destOrd="0" presId="urn:microsoft.com/office/officeart/2005/8/layout/hProcess9"/>
    <dgm:cxn modelId="{BE561B25-DD31-438F-A572-A5719FD107D6}" type="presParOf" srcId="{CB5FB80F-37C4-4E21-87C3-0E6C85EC2C21}" destId="{28C7EDDA-6606-45E5-B0EA-841D02689C58}" srcOrd="1" destOrd="0" presId="urn:microsoft.com/office/officeart/2005/8/layout/hProcess9"/>
    <dgm:cxn modelId="{565C443E-1DDF-49EF-8302-C81113CFF3C1}" type="presParOf" srcId="{28C7EDDA-6606-45E5-B0EA-841D02689C58}" destId="{6F5DCA93-1FDB-453E-A115-A47621E20EAA}" srcOrd="0"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E73E7F-EE2A-4244-AFD1-B524980A2812}" type="doc">
      <dgm:prSet loTypeId="urn:microsoft.com/office/officeart/2005/8/layout/cycle6" loCatId="relationship" qsTypeId="urn:microsoft.com/office/officeart/2005/8/quickstyle/simple3" qsCatId="simple" csTypeId="urn:microsoft.com/office/officeart/2005/8/colors/accent1_2" csCatId="accent1" phldr="1"/>
      <dgm:spPr/>
      <dgm:t>
        <a:bodyPr/>
        <a:lstStyle/>
        <a:p>
          <a:endParaRPr lang="es-PA"/>
        </a:p>
      </dgm:t>
    </dgm:pt>
    <dgm:pt modelId="{43D69D77-4165-4354-8B08-998E6FCD1AA9}">
      <dgm:prSet phldrT="[Texto]" custT="1"/>
      <dgm:spPr/>
      <dgm:t>
        <a:bodyPr/>
        <a:lstStyle/>
        <a:p>
          <a:pPr algn="ctr"/>
          <a:r>
            <a:rPr lang="es-PA" sz="1800" dirty="0" smtClean="0">
              <a:latin typeface="Cooper Black" pitchFamily="18" charset="0"/>
            </a:rPr>
            <a:t>Produce Eggs</a:t>
          </a:r>
          <a:endParaRPr lang="es-PA" sz="1800" dirty="0">
            <a:latin typeface="Cooper Black" pitchFamily="18" charset="0"/>
          </a:endParaRPr>
        </a:p>
      </dgm:t>
    </dgm:pt>
    <dgm:pt modelId="{F4B1AAB9-F026-4DFB-82DB-A43BC2C57C4C}" type="parTrans" cxnId="{760BABAB-6494-40D7-9473-0C386D641C00}">
      <dgm:prSet/>
      <dgm:spPr/>
      <dgm:t>
        <a:bodyPr/>
        <a:lstStyle/>
        <a:p>
          <a:endParaRPr lang="es-PA"/>
        </a:p>
      </dgm:t>
    </dgm:pt>
    <dgm:pt modelId="{879425B9-A67D-46FA-8556-A143FAEDBEC1}" type="sibTrans" cxnId="{760BABAB-6494-40D7-9473-0C386D641C00}">
      <dgm:prSet/>
      <dgm:spPr/>
      <dgm:t>
        <a:bodyPr/>
        <a:lstStyle/>
        <a:p>
          <a:endParaRPr lang="es-PA" dirty="0"/>
        </a:p>
      </dgm:t>
    </dgm:pt>
    <dgm:pt modelId="{96BBB0E6-2296-4853-A163-801D45C95350}">
      <dgm:prSet phldrT="[Texto]" custT="1"/>
      <dgm:spPr/>
      <dgm:t>
        <a:bodyPr/>
        <a:lstStyle/>
        <a:p>
          <a:pPr algn="ctr"/>
          <a:r>
            <a:rPr lang="es-PA" sz="1800" dirty="0" smtClean="0">
              <a:latin typeface="Cooper Black" pitchFamily="18" charset="0"/>
            </a:rPr>
            <a:t>Site of Fertilization</a:t>
          </a:r>
          <a:endParaRPr lang="es-PA" sz="1800" dirty="0">
            <a:latin typeface="Cooper Black" pitchFamily="18" charset="0"/>
          </a:endParaRPr>
        </a:p>
      </dgm:t>
    </dgm:pt>
    <dgm:pt modelId="{5D2A40D4-8BAD-43FE-837E-6ACD18D48C53}" type="parTrans" cxnId="{E6149E39-8DD8-436F-B429-9351132AF967}">
      <dgm:prSet/>
      <dgm:spPr/>
      <dgm:t>
        <a:bodyPr/>
        <a:lstStyle/>
        <a:p>
          <a:endParaRPr lang="es-PA"/>
        </a:p>
      </dgm:t>
    </dgm:pt>
    <dgm:pt modelId="{F1A5A9F8-8384-4267-8CDA-CBD19961C629}" type="sibTrans" cxnId="{E6149E39-8DD8-436F-B429-9351132AF967}">
      <dgm:prSet/>
      <dgm:spPr/>
      <dgm:t>
        <a:bodyPr/>
        <a:lstStyle/>
        <a:p>
          <a:endParaRPr lang="es-PA" dirty="0"/>
        </a:p>
      </dgm:t>
    </dgm:pt>
    <dgm:pt modelId="{DE87C079-360B-4A22-BD50-E812D081345F}">
      <dgm:prSet phldrT="[Texto]" custT="1"/>
      <dgm:spPr/>
      <dgm:t>
        <a:bodyPr/>
        <a:lstStyle/>
        <a:p>
          <a:pPr algn="ctr"/>
          <a:r>
            <a:rPr lang="en-US" sz="1800" b="0" i="0" dirty="0" smtClean="0">
              <a:latin typeface="Cooper Black" pitchFamily="18" charset="0"/>
            </a:rPr>
            <a:t> Hosting the embryo during development</a:t>
          </a:r>
          <a:endParaRPr lang="es-PA" sz="1800" dirty="0">
            <a:latin typeface="Cooper Black" pitchFamily="18" charset="0"/>
          </a:endParaRPr>
        </a:p>
      </dgm:t>
    </dgm:pt>
    <dgm:pt modelId="{890C3299-4DA8-4066-9B58-51F5D7FCCC27}" type="parTrans" cxnId="{F4DC2729-7438-46B2-BDE7-E7F7B4D3850C}">
      <dgm:prSet/>
      <dgm:spPr/>
      <dgm:t>
        <a:bodyPr/>
        <a:lstStyle/>
        <a:p>
          <a:endParaRPr lang="es-PA"/>
        </a:p>
      </dgm:t>
    </dgm:pt>
    <dgm:pt modelId="{29D5F71F-75F7-48FF-A210-85935BAAE921}" type="sibTrans" cxnId="{F4DC2729-7438-46B2-BDE7-E7F7B4D3850C}">
      <dgm:prSet/>
      <dgm:spPr/>
      <dgm:t>
        <a:bodyPr/>
        <a:lstStyle/>
        <a:p>
          <a:endParaRPr lang="es-PA" dirty="0"/>
        </a:p>
      </dgm:t>
    </dgm:pt>
    <dgm:pt modelId="{DA1D2E02-2FF1-4C02-90B1-AB5E827F248B}">
      <dgm:prSet phldrT="[Texto]" custT="1"/>
      <dgm:spPr/>
      <dgm:t>
        <a:bodyPr/>
        <a:lstStyle/>
        <a:p>
          <a:pPr algn="ctr"/>
          <a:r>
            <a:rPr lang="en-US" sz="1800" b="0" i="0" dirty="0" smtClean="0">
              <a:latin typeface="Cooper Black" pitchFamily="18" charset="0"/>
            </a:rPr>
            <a:t> Protect the input and output to the uterus the baby at birth</a:t>
          </a:r>
          <a:endParaRPr lang="es-PA" sz="1800" dirty="0">
            <a:latin typeface="Cooper Black" pitchFamily="18" charset="0"/>
          </a:endParaRPr>
        </a:p>
      </dgm:t>
    </dgm:pt>
    <dgm:pt modelId="{304E6970-4103-403E-8016-86333DED1A94}" type="parTrans" cxnId="{64A1DCA9-373F-4AB2-96B3-E564F80F4420}">
      <dgm:prSet/>
      <dgm:spPr/>
      <dgm:t>
        <a:bodyPr/>
        <a:lstStyle/>
        <a:p>
          <a:endParaRPr lang="es-PA"/>
        </a:p>
      </dgm:t>
    </dgm:pt>
    <dgm:pt modelId="{1D3309AB-47D1-4503-8FFD-1D7D9E0F3AC9}" type="sibTrans" cxnId="{64A1DCA9-373F-4AB2-96B3-E564F80F4420}">
      <dgm:prSet/>
      <dgm:spPr/>
      <dgm:t>
        <a:bodyPr/>
        <a:lstStyle/>
        <a:p>
          <a:endParaRPr lang="es-PA" dirty="0"/>
        </a:p>
      </dgm:t>
    </dgm:pt>
    <dgm:pt modelId="{16229B36-4C0D-4A63-B571-72C7CE775804}">
      <dgm:prSet phldrT="[Texto]" custT="1"/>
      <dgm:spPr/>
      <dgm:t>
        <a:bodyPr/>
        <a:lstStyle/>
        <a:p>
          <a:pPr algn="ctr"/>
          <a:r>
            <a:rPr lang="en-US" sz="1600" b="0" i="0" dirty="0" smtClean="0">
              <a:latin typeface="Cooper Black" pitchFamily="18" charset="0"/>
            </a:rPr>
            <a:t>Implement the menstrual cycle when fertilization ooccurs. </a:t>
          </a:r>
          <a:endParaRPr lang="es-PA" sz="1600" dirty="0">
            <a:latin typeface="Cooper Black" pitchFamily="18" charset="0"/>
          </a:endParaRPr>
        </a:p>
      </dgm:t>
    </dgm:pt>
    <dgm:pt modelId="{C1D10CBA-3301-440E-9E5B-A31102AFB657}" type="parTrans" cxnId="{0C44F706-1BBD-409D-B122-6DCD5AE08994}">
      <dgm:prSet/>
      <dgm:spPr/>
      <dgm:t>
        <a:bodyPr/>
        <a:lstStyle/>
        <a:p>
          <a:endParaRPr lang="es-PA"/>
        </a:p>
      </dgm:t>
    </dgm:pt>
    <dgm:pt modelId="{F1925A1D-E6E2-426C-910C-4E0BC25109A7}" type="sibTrans" cxnId="{0C44F706-1BBD-409D-B122-6DCD5AE08994}">
      <dgm:prSet/>
      <dgm:spPr/>
      <dgm:t>
        <a:bodyPr/>
        <a:lstStyle/>
        <a:p>
          <a:endParaRPr lang="es-PA" dirty="0"/>
        </a:p>
      </dgm:t>
    </dgm:pt>
    <dgm:pt modelId="{D844CDCB-E2C7-4566-A7E0-7A5FD59D1276}" type="pres">
      <dgm:prSet presAssocID="{7BE73E7F-EE2A-4244-AFD1-B524980A2812}" presName="cycle" presStyleCnt="0">
        <dgm:presLayoutVars>
          <dgm:dir/>
          <dgm:resizeHandles val="exact"/>
        </dgm:presLayoutVars>
      </dgm:prSet>
      <dgm:spPr/>
      <dgm:t>
        <a:bodyPr/>
        <a:lstStyle/>
        <a:p>
          <a:endParaRPr lang="es-PA"/>
        </a:p>
      </dgm:t>
    </dgm:pt>
    <dgm:pt modelId="{834C8443-2D92-4070-9696-AE6CC8731FBD}" type="pres">
      <dgm:prSet presAssocID="{43D69D77-4165-4354-8B08-998E6FCD1AA9}" presName="node" presStyleLbl="node1" presStyleIdx="0" presStyleCnt="5">
        <dgm:presLayoutVars>
          <dgm:bulletEnabled val="1"/>
        </dgm:presLayoutVars>
      </dgm:prSet>
      <dgm:spPr/>
      <dgm:t>
        <a:bodyPr/>
        <a:lstStyle/>
        <a:p>
          <a:endParaRPr lang="es-PA"/>
        </a:p>
      </dgm:t>
    </dgm:pt>
    <dgm:pt modelId="{F2CE4F97-151B-4F22-8365-C60708C925BA}" type="pres">
      <dgm:prSet presAssocID="{43D69D77-4165-4354-8B08-998E6FCD1AA9}" presName="spNode" presStyleCnt="0"/>
      <dgm:spPr/>
    </dgm:pt>
    <dgm:pt modelId="{93BBF0BB-04CB-4E9D-8F5D-00E7707CB1B8}" type="pres">
      <dgm:prSet presAssocID="{879425B9-A67D-46FA-8556-A143FAEDBEC1}" presName="sibTrans" presStyleLbl="sibTrans1D1" presStyleIdx="0" presStyleCnt="5"/>
      <dgm:spPr/>
      <dgm:t>
        <a:bodyPr/>
        <a:lstStyle/>
        <a:p>
          <a:endParaRPr lang="es-PA"/>
        </a:p>
      </dgm:t>
    </dgm:pt>
    <dgm:pt modelId="{3B2603E3-54B1-4AA1-B32B-010AF999EA48}" type="pres">
      <dgm:prSet presAssocID="{96BBB0E6-2296-4853-A163-801D45C95350}" presName="node" presStyleLbl="node1" presStyleIdx="1" presStyleCnt="5">
        <dgm:presLayoutVars>
          <dgm:bulletEnabled val="1"/>
        </dgm:presLayoutVars>
      </dgm:prSet>
      <dgm:spPr/>
      <dgm:t>
        <a:bodyPr/>
        <a:lstStyle/>
        <a:p>
          <a:endParaRPr lang="es-PA"/>
        </a:p>
      </dgm:t>
    </dgm:pt>
    <dgm:pt modelId="{9208D4DF-8FD7-4FF4-84C8-0E21101AB5DD}" type="pres">
      <dgm:prSet presAssocID="{96BBB0E6-2296-4853-A163-801D45C95350}" presName="spNode" presStyleCnt="0"/>
      <dgm:spPr/>
    </dgm:pt>
    <dgm:pt modelId="{6595765D-9684-45F3-8EFE-B9EF8F4B5A08}" type="pres">
      <dgm:prSet presAssocID="{F1A5A9F8-8384-4267-8CDA-CBD19961C629}" presName="sibTrans" presStyleLbl="sibTrans1D1" presStyleIdx="1" presStyleCnt="5"/>
      <dgm:spPr/>
      <dgm:t>
        <a:bodyPr/>
        <a:lstStyle/>
        <a:p>
          <a:endParaRPr lang="es-PA"/>
        </a:p>
      </dgm:t>
    </dgm:pt>
    <dgm:pt modelId="{7C99FDF2-3418-4593-8D97-E906CAAF5555}" type="pres">
      <dgm:prSet presAssocID="{DE87C079-360B-4A22-BD50-E812D081345F}" presName="node" presStyleLbl="node1" presStyleIdx="2" presStyleCnt="5">
        <dgm:presLayoutVars>
          <dgm:bulletEnabled val="1"/>
        </dgm:presLayoutVars>
      </dgm:prSet>
      <dgm:spPr/>
      <dgm:t>
        <a:bodyPr/>
        <a:lstStyle/>
        <a:p>
          <a:endParaRPr lang="es-PA"/>
        </a:p>
      </dgm:t>
    </dgm:pt>
    <dgm:pt modelId="{62F3889C-F32B-437A-8143-C8B903213ECF}" type="pres">
      <dgm:prSet presAssocID="{DE87C079-360B-4A22-BD50-E812D081345F}" presName="spNode" presStyleCnt="0"/>
      <dgm:spPr/>
    </dgm:pt>
    <dgm:pt modelId="{AA4D38F8-2E6F-4410-826E-3738B9F3B836}" type="pres">
      <dgm:prSet presAssocID="{29D5F71F-75F7-48FF-A210-85935BAAE921}" presName="sibTrans" presStyleLbl="sibTrans1D1" presStyleIdx="2" presStyleCnt="5"/>
      <dgm:spPr/>
      <dgm:t>
        <a:bodyPr/>
        <a:lstStyle/>
        <a:p>
          <a:endParaRPr lang="es-PA"/>
        </a:p>
      </dgm:t>
    </dgm:pt>
    <dgm:pt modelId="{27E97639-882D-4089-8483-665D1C2720B2}" type="pres">
      <dgm:prSet presAssocID="{DA1D2E02-2FF1-4C02-90B1-AB5E827F248B}" presName="node" presStyleLbl="node1" presStyleIdx="3" presStyleCnt="5">
        <dgm:presLayoutVars>
          <dgm:bulletEnabled val="1"/>
        </dgm:presLayoutVars>
      </dgm:prSet>
      <dgm:spPr/>
      <dgm:t>
        <a:bodyPr/>
        <a:lstStyle/>
        <a:p>
          <a:endParaRPr lang="es-PA"/>
        </a:p>
      </dgm:t>
    </dgm:pt>
    <dgm:pt modelId="{91052BC5-C593-4172-9065-A613DFE24F40}" type="pres">
      <dgm:prSet presAssocID="{DA1D2E02-2FF1-4C02-90B1-AB5E827F248B}" presName="spNode" presStyleCnt="0"/>
      <dgm:spPr/>
    </dgm:pt>
    <dgm:pt modelId="{489120DA-86F0-4C02-BF91-96AA3C22280D}" type="pres">
      <dgm:prSet presAssocID="{1D3309AB-47D1-4503-8FFD-1D7D9E0F3AC9}" presName="sibTrans" presStyleLbl="sibTrans1D1" presStyleIdx="3" presStyleCnt="5"/>
      <dgm:spPr/>
      <dgm:t>
        <a:bodyPr/>
        <a:lstStyle/>
        <a:p>
          <a:endParaRPr lang="es-PA"/>
        </a:p>
      </dgm:t>
    </dgm:pt>
    <dgm:pt modelId="{75ABEFE1-39A5-49F4-B977-C759072A4F22}" type="pres">
      <dgm:prSet presAssocID="{16229B36-4C0D-4A63-B571-72C7CE775804}" presName="node" presStyleLbl="node1" presStyleIdx="4" presStyleCnt="5" custScaleX="111931">
        <dgm:presLayoutVars>
          <dgm:bulletEnabled val="1"/>
        </dgm:presLayoutVars>
      </dgm:prSet>
      <dgm:spPr/>
      <dgm:t>
        <a:bodyPr/>
        <a:lstStyle/>
        <a:p>
          <a:endParaRPr lang="es-PA"/>
        </a:p>
      </dgm:t>
    </dgm:pt>
    <dgm:pt modelId="{AAAB3B95-0252-4103-9F36-7DFAF756BB78}" type="pres">
      <dgm:prSet presAssocID="{16229B36-4C0D-4A63-B571-72C7CE775804}" presName="spNode" presStyleCnt="0"/>
      <dgm:spPr/>
    </dgm:pt>
    <dgm:pt modelId="{E380487E-11CC-4C6C-B6ED-3C1FFF216CE7}" type="pres">
      <dgm:prSet presAssocID="{F1925A1D-E6E2-426C-910C-4E0BC25109A7}" presName="sibTrans" presStyleLbl="sibTrans1D1" presStyleIdx="4" presStyleCnt="5"/>
      <dgm:spPr/>
      <dgm:t>
        <a:bodyPr/>
        <a:lstStyle/>
        <a:p>
          <a:endParaRPr lang="es-PA"/>
        </a:p>
      </dgm:t>
    </dgm:pt>
  </dgm:ptLst>
  <dgm:cxnLst>
    <dgm:cxn modelId="{52ECD967-E40F-4CC8-BB04-0DADA888C81A}" type="presOf" srcId="{7BE73E7F-EE2A-4244-AFD1-B524980A2812}" destId="{D844CDCB-E2C7-4566-A7E0-7A5FD59D1276}" srcOrd="0" destOrd="0" presId="urn:microsoft.com/office/officeart/2005/8/layout/cycle6"/>
    <dgm:cxn modelId="{E6149E39-8DD8-436F-B429-9351132AF967}" srcId="{7BE73E7F-EE2A-4244-AFD1-B524980A2812}" destId="{96BBB0E6-2296-4853-A163-801D45C95350}" srcOrd="1" destOrd="0" parTransId="{5D2A40D4-8BAD-43FE-837E-6ACD18D48C53}" sibTransId="{F1A5A9F8-8384-4267-8CDA-CBD19961C629}"/>
    <dgm:cxn modelId="{64A1DCA9-373F-4AB2-96B3-E564F80F4420}" srcId="{7BE73E7F-EE2A-4244-AFD1-B524980A2812}" destId="{DA1D2E02-2FF1-4C02-90B1-AB5E827F248B}" srcOrd="3" destOrd="0" parTransId="{304E6970-4103-403E-8016-86333DED1A94}" sibTransId="{1D3309AB-47D1-4503-8FFD-1D7D9E0F3AC9}"/>
    <dgm:cxn modelId="{760BABAB-6494-40D7-9473-0C386D641C00}" srcId="{7BE73E7F-EE2A-4244-AFD1-B524980A2812}" destId="{43D69D77-4165-4354-8B08-998E6FCD1AA9}" srcOrd="0" destOrd="0" parTransId="{F4B1AAB9-F026-4DFB-82DB-A43BC2C57C4C}" sibTransId="{879425B9-A67D-46FA-8556-A143FAEDBEC1}"/>
    <dgm:cxn modelId="{F4DC2729-7438-46B2-BDE7-E7F7B4D3850C}" srcId="{7BE73E7F-EE2A-4244-AFD1-B524980A2812}" destId="{DE87C079-360B-4A22-BD50-E812D081345F}" srcOrd="2" destOrd="0" parTransId="{890C3299-4DA8-4066-9B58-51F5D7FCCC27}" sibTransId="{29D5F71F-75F7-48FF-A210-85935BAAE921}"/>
    <dgm:cxn modelId="{97FF8A5A-A121-4DDE-99EF-1650015967F1}" type="presOf" srcId="{879425B9-A67D-46FA-8556-A143FAEDBEC1}" destId="{93BBF0BB-04CB-4E9D-8F5D-00E7707CB1B8}" srcOrd="0" destOrd="0" presId="urn:microsoft.com/office/officeart/2005/8/layout/cycle6"/>
    <dgm:cxn modelId="{3B13AA6E-83FC-4984-B8F7-41176889A13F}" type="presOf" srcId="{F1925A1D-E6E2-426C-910C-4E0BC25109A7}" destId="{E380487E-11CC-4C6C-B6ED-3C1FFF216CE7}" srcOrd="0" destOrd="0" presId="urn:microsoft.com/office/officeart/2005/8/layout/cycle6"/>
    <dgm:cxn modelId="{5AB6A14C-6640-452E-A236-1891AC9BE537}" type="presOf" srcId="{DA1D2E02-2FF1-4C02-90B1-AB5E827F248B}" destId="{27E97639-882D-4089-8483-665D1C2720B2}" srcOrd="0" destOrd="0" presId="urn:microsoft.com/office/officeart/2005/8/layout/cycle6"/>
    <dgm:cxn modelId="{91AF8795-B5BB-4B46-B005-0F82D340CA5A}" type="presOf" srcId="{96BBB0E6-2296-4853-A163-801D45C95350}" destId="{3B2603E3-54B1-4AA1-B32B-010AF999EA48}" srcOrd="0" destOrd="0" presId="urn:microsoft.com/office/officeart/2005/8/layout/cycle6"/>
    <dgm:cxn modelId="{5395E01E-4E37-4AF2-AA63-468C4DC43EC9}" type="presOf" srcId="{16229B36-4C0D-4A63-B571-72C7CE775804}" destId="{75ABEFE1-39A5-49F4-B977-C759072A4F22}" srcOrd="0" destOrd="0" presId="urn:microsoft.com/office/officeart/2005/8/layout/cycle6"/>
    <dgm:cxn modelId="{2A3ED64A-69B2-4230-A4E7-01BB89246C42}" type="presOf" srcId="{F1A5A9F8-8384-4267-8CDA-CBD19961C629}" destId="{6595765D-9684-45F3-8EFE-B9EF8F4B5A08}" srcOrd="0" destOrd="0" presId="urn:microsoft.com/office/officeart/2005/8/layout/cycle6"/>
    <dgm:cxn modelId="{0C44F706-1BBD-409D-B122-6DCD5AE08994}" srcId="{7BE73E7F-EE2A-4244-AFD1-B524980A2812}" destId="{16229B36-4C0D-4A63-B571-72C7CE775804}" srcOrd="4" destOrd="0" parTransId="{C1D10CBA-3301-440E-9E5B-A31102AFB657}" sibTransId="{F1925A1D-E6E2-426C-910C-4E0BC25109A7}"/>
    <dgm:cxn modelId="{3265A15D-A2E4-4F8B-86A5-87DFA84FF040}" type="presOf" srcId="{DE87C079-360B-4A22-BD50-E812D081345F}" destId="{7C99FDF2-3418-4593-8D97-E906CAAF5555}" srcOrd="0" destOrd="0" presId="urn:microsoft.com/office/officeart/2005/8/layout/cycle6"/>
    <dgm:cxn modelId="{553092FF-5273-4FB6-AEEA-13808272B089}" type="presOf" srcId="{43D69D77-4165-4354-8B08-998E6FCD1AA9}" destId="{834C8443-2D92-4070-9696-AE6CC8731FBD}" srcOrd="0" destOrd="0" presId="urn:microsoft.com/office/officeart/2005/8/layout/cycle6"/>
    <dgm:cxn modelId="{DE6EE2E8-1A1A-41F6-91A6-B31EDD1B7554}" type="presOf" srcId="{1D3309AB-47D1-4503-8FFD-1D7D9E0F3AC9}" destId="{489120DA-86F0-4C02-BF91-96AA3C22280D}" srcOrd="0" destOrd="0" presId="urn:microsoft.com/office/officeart/2005/8/layout/cycle6"/>
    <dgm:cxn modelId="{BAA17784-FF6B-4CFD-8AFC-148A64F459C7}" type="presOf" srcId="{29D5F71F-75F7-48FF-A210-85935BAAE921}" destId="{AA4D38F8-2E6F-4410-826E-3738B9F3B836}" srcOrd="0" destOrd="0" presId="urn:microsoft.com/office/officeart/2005/8/layout/cycle6"/>
    <dgm:cxn modelId="{056113F3-FFC7-4B4F-B36C-721909617971}" type="presParOf" srcId="{D844CDCB-E2C7-4566-A7E0-7A5FD59D1276}" destId="{834C8443-2D92-4070-9696-AE6CC8731FBD}" srcOrd="0" destOrd="0" presId="urn:microsoft.com/office/officeart/2005/8/layout/cycle6"/>
    <dgm:cxn modelId="{6BAC8EBE-84D6-4E2C-9F74-17A496A7294F}" type="presParOf" srcId="{D844CDCB-E2C7-4566-A7E0-7A5FD59D1276}" destId="{F2CE4F97-151B-4F22-8365-C60708C925BA}" srcOrd="1" destOrd="0" presId="urn:microsoft.com/office/officeart/2005/8/layout/cycle6"/>
    <dgm:cxn modelId="{B6AE4F33-A012-440D-BB79-33758608A0C3}" type="presParOf" srcId="{D844CDCB-E2C7-4566-A7E0-7A5FD59D1276}" destId="{93BBF0BB-04CB-4E9D-8F5D-00E7707CB1B8}" srcOrd="2" destOrd="0" presId="urn:microsoft.com/office/officeart/2005/8/layout/cycle6"/>
    <dgm:cxn modelId="{EA349A5B-5026-4228-B186-1823178A115D}" type="presParOf" srcId="{D844CDCB-E2C7-4566-A7E0-7A5FD59D1276}" destId="{3B2603E3-54B1-4AA1-B32B-010AF999EA48}" srcOrd="3" destOrd="0" presId="urn:microsoft.com/office/officeart/2005/8/layout/cycle6"/>
    <dgm:cxn modelId="{658C126C-F64D-4569-A885-F27DAA93AFB6}" type="presParOf" srcId="{D844CDCB-E2C7-4566-A7E0-7A5FD59D1276}" destId="{9208D4DF-8FD7-4FF4-84C8-0E21101AB5DD}" srcOrd="4" destOrd="0" presId="urn:microsoft.com/office/officeart/2005/8/layout/cycle6"/>
    <dgm:cxn modelId="{D868AF77-739A-424B-B1B0-3FED1170496E}" type="presParOf" srcId="{D844CDCB-E2C7-4566-A7E0-7A5FD59D1276}" destId="{6595765D-9684-45F3-8EFE-B9EF8F4B5A08}" srcOrd="5" destOrd="0" presId="urn:microsoft.com/office/officeart/2005/8/layout/cycle6"/>
    <dgm:cxn modelId="{138258FC-C4DD-4C77-9084-6EFBB43B3394}" type="presParOf" srcId="{D844CDCB-E2C7-4566-A7E0-7A5FD59D1276}" destId="{7C99FDF2-3418-4593-8D97-E906CAAF5555}" srcOrd="6" destOrd="0" presId="urn:microsoft.com/office/officeart/2005/8/layout/cycle6"/>
    <dgm:cxn modelId="{4E745927-5F3A-4A8C-A5B9-384B5F83A8E0}" type="presParOf" srcId="{D844CDCB-E2C7-4566-A7E0-7A5FD59D1276}" destId="{62F3889C-F32B-437A-8143-C8B903213ECF}" srcOrd="7" destOrd="0" presId="urn:microsoft.com/office/officeart/2005/8/layout/cycle6"/>
    <dgm:cxn modelId="{FC592DAC-5EAB-4384-A35F-ED1199E46ED7}" type="presParOf" srcId="{D844CDCB-E2C7-4566-A7E0-7A5FD59D1276}" destId="{AA4D38F8-2E6F-4410-826E-3738B9F3B836}" srcOrd="8" destOrd="0" presId="urn:microsoft.com/office/officeart/2005/8/layout/cycle6"/>
    <dgm:cxn modelId="{79449B32-6E7C-47DB-93B5-D016CF34B220}" type="presParOf" srcId="{D844CDCB-E2C7-4566-A7E0-7A5FD59D1276}" destId="{27E97639-882D-4089-8483-665D1C2720B2}" srcOrd="9" destOrd="0" presId="urn:microsoft.com/office/officeart/2005/8/layout/cycle6"/>
    <dgm:cxn modelId="{D0A3887F-F63C-403C-863C-940898AD759A}" type="presParOf" srcId="{D844CDCB-E2C7-4566-A7E0-7A5FD59D1276}" destId="{91052BC5-C593-4172-9065-A613DFE24F40}" srcOrd="10" destOrd="0" presId="urn:microsoft.com/office/officeart/2005/8/layout/cycle6"/>
    <dgm:cxn modelId="{903A2DA8-4DBB-44EA-8F09-F3C3156CD86F}" type="presParOf" srcId="{D844CDCB-E2C7-4566-A7E0-7A5FD59D1276}" destId="{489120DA-86F0-4C02-BF91-96AA3C22280D}" srcOrd="11" destOrd="0" presId="urn:microsoft.com/office/officeart/2005/8/layout/cycle6"/>
    <dgm:cxn modelId="{B2203B2B-C71F-4761-B84F-2ACC22A19DA1}" type="presParOf" srcId="{D844CDCB-E2C7-4566-A7E0-7A5FD59D1276}" destId="{75ABEFE1-39A5-49F4-B977-C759072A4F22}" srcOrd="12" destOrd="0" presId="urn:microsoft.com/office/officeart/2005/8/layout/cycle6"/>
    <dgm:cxn modelId="{93BF5C58-C3BA-4143-BC05-B7F559F0B893}" type="presParOf" srcId="{D844CDCB-E2C7-4566-A7E0-7A5FD59D1276}" destId="{AAAB3B95-0252-4103-9F36-7DFAF756BB78}" srcOrd="13" destOrd="0" presId="urn:microsoft.com/office/officeart/2005/8/layout/cycle6"/>
    <dgm:cxn modelId="{5E8A52C8-8C11-40B6-BADF-E0019A2AE11F}" type="presParOf" srcId="{D844CDCB-E2C7-4566-A7E0-7A5FD59D1276}" destId="{E380487E-11CC-4C6C-B6ED-3C1FFF216CE7}"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F32E41-3B36-40A0-AFAB-F5B6069EC067}" type="doc">
      <dgm:prSet loTypeId="urn:microsoft.com/office/officeart/2005/8/layout/process4" loCatId="list" qsTypeId="urn:microsoft.com/office/officeart/2005/8/quickstyle/3d3" qsCatId="3D" csTypeId="urn:microsoft.com/office/officeart/2005/8/colors/colorful5" csCatId="colorful" phldr="1"/>
      <dgm:spPr/>
      <dgm:t>
        <a:bodyPr/>
        <a:lstStyle/>
        <a:p>
          <a:endParaRPr lang="es-MX"/>
        </a:p>
      </dgm:t>
    </dgm:pt>
    <dgm:pt modelId="{76289A71-A49C-432C-8F48-669767AF831E}">
      <dgm:prSet phldrT="[Texto]" custT="1"/>
      <dgm:spPr/>
      <dgm:t>
        <a:bodyPr/>
        <a:lstStyle/>
        <a:p>
          <a:pPr algn="just"/>
          <a:r>
            <a:rPr lang="en-US" sz="3600" b="1" cap="none" spc="0" dirty="0" smtClean="0">
              <a:ln w="1905"/>
              <a:effectLst>
                <a:glow rad="63500">
                  <a:schemeClr val="accent6">
                    <a:satMod val="175000"/>
                    <a:alpha val="40000"/>
                  </a:schemeClr>
                </a:glow>
                <a:innerShdw blurRad="69850" dist="43180" dir="5400000">
                  <a:srgbClr val="000000">
                    <a:alpha val="65000"/>
                  </a:srgbClr>
                </a:innerShdw>
              </a:effectLst>
              <a:latin typeface="Chiller" pitchFamily="82" charset="0"/>
            </a:rPr>
            <a:t>Provides passageway for ovum as it travels from ovary to uterus.</a:t>
          </a:r>
          <a:endParaRPr lang="es-MX" sz="3600" b="1" cap="none" spc="0" dirty="0">
            <a:ln w="1905"/>
            <a:effectLst>
              <a:glow rad="63500">
                <a:schemeClr val="accent6">
                  <a:satMod val="175000"/>
                  <a:alpha val="40000"/>
                </a:schemeClr>
              </a:glow>
              <a:innerShdw blurRad="69850" dist="43180" dir="5400000">
                <a:srgbClr val="000000">
                  <a:alpha val="65000"/>
                </a:srgbClr>
              </a:innerShdw>
            </a:effectLst>
            <a:latin typeface="Chiller" pitchFamily="82" charset="0"/>
          </a:endParaRPr>
        </a:p>
      </dgm:t>
    </dgm:pt>
    <dgm:pt modelId="{8C30A974-74A6-433A-AA8E-B7387F2E70AD}" type="parTrans" cxnId="{16FCB522-3C83-446C-BA41-08709448320E}">
      <dgm:prSet/>
      <dgm:spPr/>
      <dgm:t>
        <a:bodyPr/>
        <a:lstStyle/>
        <a:p>
          <a:endParaRPr lang="es-MX"/>
        </a:p>
      </dgm:t>
    </dgm:pt>
    <dgm:pt modelId="{DE20F7D8-9F40-46CB-A826-AF0580BEB3B6}" type="sibTrans" cxnId="{16FCB522-3C83-446C-BA41-08709448320E}">
      <dgm:prSet/>
      <dgm:spPr/>
      <dgm:t>
        <a:bodyPr/>
        <a:lstStyle/>
        <a:p>
          <a:endParaRPr lang="es-MX"/>
        </a:p>
      </dgm:t>
    </dgm:pt>
    <dgm:pt modelId="{CD1B3F77-ACF9-4A6D-8CF0-2D9005F15B7F}">
      <dgm:prSet custT="1"/>
      <dgm:spPr/>
      <dgm:t>
        <a:bodyPr/>
        <a:lstStyle/>
        <a:p>
          <a:pPr algn="just"/>
          <a:r>
            <a:rPr lang="en-US" sz="3600" b="1" cap="none" spc="0" dirty="0" smtClean="0">
              <a:ln w="1905"/>
              <a:effectLst>
                <a:glow rad="63500">
                  <a:schemeClr val="accent6">
                    <a:satMod val="175000"/>
                    <a:alpha val="40000"/>
                  </a:schemeClr>
                </a:glow>
                <a:innerShdw blurRad="69850" dist="43180" dir="5400000">
                  <a:srgbClr val="000000">
                    <a:alpha val="65000"/>
                  </a:srgbClr>
                </a:innerShdw>
              </a:effectLst>
              <a:latin typeface="Chiller" pitchFamily="82" charset="0"/>
            </a:rPr>
            <a:t>Site of Fertilization.</a:t>
          </a:r>
          <a:endParaRPr lang="es-MX" sz="3600" b="1" cap="none" spc="0" dirty="0">
            <a:ln w="1905"/>
            <a:effectLst>
              <a:glow rad="63500">
                <a:schemeClr val="accent6">
                  <a:satMod val="175000"/>
                  <a:alpha val="40000"/>
                </a:schemeClr>
              </a:glow>
              <a:innerShdw blurRad="69850" dist="43180" dir="5400000">
                <a:srgbClr val="000000">
                  <a:alpha val="65000"/>
                </a:srgbClr>
              </a:innerShdw>
            </a:effectLst>
            <a:latin typeface="Chiller" pitchFamily="82" charset="0"/>
          </a:endParaRPr>
        </a:p>
      </dgm:t>
    </dgm:pt>
    <dgm:pt modelId="{F414F299-27DF-419A-91CE-2A1F005C7F04}" type="parTrans" cxnId="{700A73E9-2654-4EFC-B5D4-98E26278DC73}">
      <dgm:prSet/>
      <dgm:spPr/>
      <dgm:t>
        <a:bodyPr/>
        <a:lstStyle/>
        <a:p>
          <a:endParaRPr lang="es-MX"/>
        </a:p>
      </dgm:t>
    </dgm:pt>
    <dgm:pt modelId="{DCEFB2DF-E240-4215-9835-B6A4C2C8048B}" type="sibTrans" cxnId="{700A73E9-2654-4EFC-B5D4-98E26278DC73}">
      <dgm:prSet/>
      <dgm:spPr/>
      <dgm:t>
        <a:bodyPr/>
        <a:lstStyle/>
        <a:p>
          <a:endParaRPr lang="es-MX"/>
        </a:p>
      </dgm:t>
    </dgm:pt>
    <dgm:pt modelId="{5EC32D2E-4EDC-4C04-B81A-250D72EF98B7}" type="pres">
      <dgm:prSet presAssocID="{7FF32E41-3B36-40A0-AFAB-F5B6069EC067}" presName="Name0" presStyleCnt="0">
        <dgm:presLayoutVars>
          <dgm:dir/>
          <dgm:animLvl val="lvl"/>
          <dgm:resizeHandles val="exact"/>
        </dgm:presLayoutVars>
      </dgm:prSet>
      <dgm:spPr/>
      <dgm:t>
        <a:bodyPr/>
        <a:lstStyle/>
        <a:p>
          <a:endParaRPr lang="es-MX"/>
        </a:p>
      </dgm:t>
    </dgm:pt>
    <dgm:pt modelId="{8576117D-F9C5-456A-A14B-5697639AE921}" type="pres">
      <dgm:prSet presAssocID="{CD1B3F77-ACF9-4A6D-8CF0-2D9005F15B7F}" presName="boxAndChildren" presStyleCnt="0"/>
      <dgm:spPr/>
      <dgm:t>
        <a:bodyPr/>
        <a:lstStyle/>
        <a:p>
          <a:endParaRPr lang="es-PA"/>
        </a:p>
      </dgm:t>
    </dgm:pt>
    <dgm:pt modelId="{13A92794-46C3-4E69-B676-4C07BCFE8C39}" type="pres">
      <dgm:prSet presAssocID="{CD1B3F77-ACF9-4A6D-8CF0-2D9005F15B7F}" presName="parentTextBox" presStyleLbl="node1" presStyleIdx="0" presStyleCnt="2"/>
      <dgm:spPr/>
      <dgm:t>
        <a:bodyPr/>
        <a:lstStyle/>
        <a:p>
          <a:endParaRPr lang="es-MX"/>
        </a:p>
      </dgm:t>
    </dgm:pt>
    <dgm:pt modelId="{63D621F1-C3A2-4902-9D59-F3E92D169A6E}" type="pres">
      <dgm:prSet presAssocID="{DE20F7D8-9F40-46CB-A826-AF0580BEB3B6}" presName="sp" presStyleCnt="0"/>
      <dgm:spPr/>
      <dgm:t>
        <a:bodyPr/>
        <a:lstStyle/>
        <a:p>
          <a:endParaRPr lang="es-PA"/>
        </a:p>
      </dgm:t>
    </dgm:pt>
    <dgm:pt modelId="{755178BF-287B-4C3B-AD8E-A194CF6CC730}" type="pres">
      <dgm:prSet presAssocID="{76289A71-A49C-432C-8F48-669767AF831E}" presName="arrowAndChildren" presStyleCnt="0"/>
      <dgm:spPr/>
      <dgm:t>
        <a:bodyPr/>
        <a:lstStyle/>
        <a:p>
          <a:endParaRPr lang="es-PA"/>
        </a:p>
      </dgm:t>
    </dgm:pt>
    <dgm:pt modelId="{B23E001C-7F67-4C40-BBC2-565BC0905C9C}" type="pres">
      <dgm:prSet presAssocID="{76289A71-A49C-432C-8F48-669767AF831E}" presName="parentTextArrow" presStyleLbl="node1" presStyleIdx="1" presStyleCnt="2"/>
      <dgm:spPr/>
      <dgm:t>
        <a:bodyPr/>
        <a:lstStyle/>
        <a:p>
          <a:endParaRPr lang="es-MX"/>
        </a:p>
      </dgm:t>
    </dgm:pt>
  </dgm:ptLst>
  <dgm:cxnLst>
    <dgm:cxn modelId="{5BE80DAA-D689-4280-B101-AF5FDB96FE3D}" type="presOf" srcId="{7FF32E41-3B36-40A0-AFAB-F5B6069EC067}" destId="{5EC32D2E-4EDC-4C04-B81A-250D72EF98B7}" srcOrd="0" destOrd="0" presId="urn:microsoft.com/office/officeart/2005/8/layout/process4"/>
    <dgm:cxn modelId="{6AAC322E-3190-440C-A0F6-E86A74CBF6B4}" type="presOf" srcId="{CD1B3F77-ACF9-4A6D-8CF0-2D9005F15B7F}" destId="{13A92794-46C3-4E69-B676-4C07BCFE8C39}" srcOrd="0" destOrd="0" presId="urn:microsoft.com/office/officeart/2005/8/layout/process4"/>
    <dgm:cxn modelId="{16FCB522-3C83-446C-BA41-08709448320E}" srcId="{7FF32E41-3B36-40A0-AFAB-F5B6069EC067}" destId="{76289A71-A49C-432C-8F48-669767AF831E}" srcOrd="0" destOrd="0" parTransId="{8C30A974-74A6-433A-AA8E-B7387F2E70AD}" sibTransId="{DE20F7D8-9F40-46CB-A826-AF0580BEB3B6}"/>
    <dgm:cxn modelId="{AA13C9EE-452A-46BC-A622-87F5CEE5137C}" type="presOf" srcId="{76289A71-A49C-432C-8F48-669767AF831E}" destId="{B23E001C-7F67-4C40-BBC2-565BC0905C9C}" srcOrd="0" destOrd="0" presId="urn:microsoft.com/office/officeart/2005/8/layout/process4"/>
    <dgm:cxn modelId="{700A73E9-2654-4EFC-B5D4-98E26278DC73}" srcId="{7FF32E41-3B36-40A0-AFAB-F5B6069EC067}" destId="{CD1B3F77-ACF9-4A6D-8CF0-2D9005F15B7F}" srcOrd="1" destOrd="0" parTransId="{F414F299-27DF-419A-91CE-2A1F005C7F04}" sibTransId="{DCEFB2DF-E240-4215-9835-B6A4C2C8048B}"/>
    <dgm:cxn modelId="{2AD893C7-E889-4C26-B30F-7B96E8CE4945}" type="presParOf" srcId="{5EC32D2E-4EDC-4C04-B81A-250D72EF98B7}" destId="{8576117D-F9C5-456A-A14B-5697639AE921}" srcOrd="0" destOrd="0" presId="urn:microsoft.com/office/officeart/2005/8/layout/process4"/>
    <dgm:cxn modelId="{094C8767-B543-4E4F-94B2-DA866E5BD659}" type="presParOf" srcId="{8576117D-F9C5-456A-A14B-5697639AE921}" destId="{13A92794-46C3-4E69-B676-4C07BCFE8C39}" srcOrd="0" destOrd="0" presId="urn:microsoft.com/office/officeart/2005/8/layout/process4"/>
    <dgm:cxn modelId="{9D3F6708-9A4A-4D27-B479-2E50C896A854}" type="presParOf" srcId="{5EC32D2E-4EDC-4C04-B81A-250D72EF98B7}" destId="{63D621F1-C3A2-4902-9D59-F3E92D169A6E}" srcOrd="1" destOrd="0" presId="urn:microsoft.com/office/officeart/2005/8/layout/process4"/>
    <dgm:cxn modelId="{341014FA-112A-4E86-A432-51734DEE2B57}" type="presParOf" srcId="{5EC32D2E-4EDC-4C04-B81A-250D72EF98B7}" destId="{755178BF-287B-4C3B-AD8E-A194CF6CC730}" srcOrd="2" destOrd="0" presId="urn:microsoft.com/office/officeart/2005/8/layout/process4"/>
    <dgm:cxn modelId="{1BBB71E9-45EE-40E7-9894-71E77C87DBF0}" type="presParOf" srcId="{755178BF-287B-4C3B-AD8E-A194CF6CC730}" destId="{B23E001C-7F67-4C40-BBC2-565BC0905C9C}" srcOrd="0" destOrd="0" presId="urn:microsoft.com/office/officeart/2005/8/layout/process4"/>
  </dgm:cxnLst>
  <dgm:bg>
    <a:effectLst>
      <a:glow rad="228600">
        <a:schemeClr val="accent6">
          <a:satMod val="175000"/>
          <a:alpha val="40000"/>
        </a:schemeClr>
      </a:glow>
      <a:softEdge rad="635000"/>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C98D9C-2BEA-4094-8868-24B005BE8282}"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es-MX"/>
        </a:p>
      </dgm:t>
    </dgm:pt>
    <dgm:pt modelId="{C3C74266-1AC5-4200-A37A-EBF45D380792}">
      <dgm:prSet phldrT="[Texto]"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0" i="0" cap="none" spc="0" dirty="0" smtClean="0">
              <a:ln w="18415" cmpd="sng">
                <a:solidFill>
                  <a:schemeClr val="accent6">
                    <a:lumMod val="75000"/>
                  </a:schemeClr>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gency FB" pitchFamily="34" charset="0"/>
            </a:rPr>
            <a:t>Endocrine glands that secrete estrogen and progesterone.</a:t>
          </a:r>
          <a:endParaRPr lang="es-MX" sz="2200" b="0" cap="none" spc="0" dirty="0">
            <a:ln w="18415" cmpd="sng">
              <a:solidFill>
                <a:schemeClr val="accent6">
                  <a:lumMod val="75000"/>
                </a:schemeClr>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gency FB" pitchFamily="34" charset="0"/>
          </a:endParaRPr>
        </a:p>
      </dgm:t>
    </dgm:pt>
    <dgm:pt modelId="{3E515A34-1DC6-48C5-AFFA-F8E4DC8C2394}" type="parTrans" cxnId="{5F454511-E21F-4BBC-821D-A0D4BFB75B15}">
      <dgm:prSet/>
      <dgm:spPr/>
      <dgm:t>
        <a:bodyPr/>
        <a:lstStyle/>
        <a:p>
          <a:pPr algn="just"/>
          <a:endParaRPr lang="es-MX"/>
        </a:p>
      </dgm:t>
    </dgm:pt>
    <dgm:pt modelId="{23AF9354-0EEA-48D4-A71B-0597950FEEA2}" type="sibTrans" cxnId="{5F454511-E21F-4BBC-821D-A0D4BFB75B15}">
      <dgm:prSet/>
      <dgm:spPr/>
      <dgm:t>
        <a:bodyPr/>
        <a:lstStyle/>
        <a:p>
          <a:pPr algn="just"/>
          <a:endParaRPr lang="es-MX"/>
        </a:p>
      </dgm:t>
    </dgm:pt>
    <dgm:pt modelId="{0306F01E-773F-4439-924B-5A37CB5924EB}">
      <dgm:prSet phldrT="[Texto]"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0" i="0" cap="none" spc="0" dirty="0" smtClean="0">
              <a:ln w="18415" cmpd="sng">
                <a:solidFill>
                  <a:schemeClr val="accent6">
                    <a:lumMod val="75000"/>
                  </a:schemeClr>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gency FB" pitchFamily="34" charset="0"/>
            </a:rPr>
            <a:t>Containing the eggs in the follicles to mature during the reproductive life of women.</a:t>
          </a:r>
          <a:endParaRPr lang="es-MX" sz="2200" b="0" cap="none" spc="0" dirty="0">
            <a:ln w="18415" cmpd="sng">
              <a:solidFill>
                <a:schemeClr val="accent6">
                  <a:lumMod val="75000"/>
                </a:schemeClr>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gency FB" pitchFamily="34" charset="0"/>
          </a:endParaRPr>
        </a:p>
      </dgm:t>
    </dgm:pt>
    <dgm:pt modelId="{F3241592-5FAA-4FE6-81AF-8100EC93C53B}" type="parTrans" cxnId="{E6E26526-BD26-42CE-BB38-4AAE067DFE3F}">
      <dgm:prSet/>
      <dgm:spPr/>
    </dgm:pt>
    <dgm:pt modelId="{1EE9D594-CE91-4E36-998C-78E8169B9F88}" type="sibTrans" cxnId="{E6E26526-BD26-42CE-BB38-4AAE067DFE3F}">
      <dgm:prSet/>
      <dgm:spPr/>
    </dgm:pt>
    <dgm:pt modelId="{6278003F-0CAC-47DC-8EC4-F55C54436789}" type="pres">
      <dgm:prSet presAssocID="{A4C98D9C-2BEA-4094-8868-24B005BE8282}" presName="linear" presStyleCnt="0">
        <dgm:presLayoutVars>
          <dgm:animLvl val="lvl"/>
          <dgm:resizeHandles val="exact"/>
        </dgm:presLayoutVars>
      </dgm:prSet>
      <dgm:spPr/>
      <dgm:t>
        <a:bodyPr/>
        <a:lstStyle/>
        <a:p>
          <a:endParaRPr lang="es-MX"/>
        </a:p>
      </dgm:t>
    </dgm:pt>
    <dgm:pt modelId="{15B5E8BF-0D0C-46AD-B3F4-61FEED0F6ACF}" type="pres">
      <dgm:prSet presAssocID="{C3C74266-1AC5-4200-A37A-EBF45D380792}" presName="parentText" presStyleLbl="node1" presStyleIdx="0" presStyleCnt="2" custScaleY="76196" custLinFactY="-35746" custLinFactNeighborX="-18903" custLinFactNeighborY="-100000">
        <dgm:presLayoutVars>
          <dgm:chMax val="0"/>
          <dgm:bulletEnabled val="1"/>
        </dgm:presLayoutVars>
      </dgm:prSet>
      <dgm:spPr/>
      <dgm:t>
        <a:bodyPr/>
        <a:lstStyle/>
        <a:p>
          <a:endParaRPr lang="es-MX"/>
        </a:p>
      </dgm:t>
    </dgm:pt>
    <dgm:pt modelId="{37AECA18-F141-4181-8A77-201B82A85073}" type="pres">
      <dgm:prSet presAssocID="{23AF9354-0EEA-48D4-A71B-0597950FEEA2}" presName="spacer" presStyleCnt="0"/>
      <dgm:spPr/>
    </dgm:pt>
    <dgm:pt modelId="{EF024FF6-2D7F-445C-A9C5-E864A0A62E82}" type="pres">
      <dgm:prSet presAssocID="{0306F01E-773F-4439-924B-5A37CB5924EB}" presName="parentText" presStyleLbl="node1" presStyleIdx="1" presStyleCnt="2" custScaleY="80361" custLinFactY="23344" custLinFactNeighborY="100000">
        <dgm:presLayoutVars>
          <dgm:chMax val="0"/>
          <dgm:bulletEnabled val="1"/>
        </dgm:presLayoutVars>
      </dgm:prSet>
      <dgm:spPr/>
      <dgm:t>
        <a:bodyPr/>
        <a:lstStyle/>
        <a:p>
          <a:endParaRPr lang="es-MX"/>
        </a:p>
      </dgm:t>
    </dgm:pt>
  </dgm:ptLst>
  <dgm:cxnLst>
    <dgm:cxn modelId="{5F454511-E21F-4BBC-821D-A0D4BFB75B15}" srcId="{A4C98D9C-2BEA-4094-8868-24B005BE8282}" destId="{C3C74266-1AC5-4200-A37A-EBF45D380792}" srcOrd="0" destOrd="0" parTransId="{3E515A34-1DC6-48C5-AFFA-F8E4DC8C2394}" sibTransId="{23AF9354-0EEA-48D4-A71B-0597950FEEA2}"/>
    <dgm:cxn modelId="{E6E26526-BD26-42CE-BB38-4AAE067DFE3F}" srcId="{A4C98D9C-2BEA-4094-8868-24B005BE8282}" destId="{0306F01E-773F-4439-924B-5A37CB5924EB}" srcOrd="1" destOrd="0" parTransId="{F3241592-5FAA-4FE6-81AF-8100EC93C53B}" sibTransId="{1EE9D594-CE91-4E36-998C-78E8169B9F88}"/>
    <dgm:cxn modelId="{FB94D075-0412-429F-A75F-B67A9E7927AD}" type="presOf" srcId="{0306F01E-773F-4439-924B-5A37CB5924EB}" destId="{EF024FF6-2D7F-445C-A9C5-E864A0A62E82}" srcOrd="0" destOrd="0" presId="urn:microsoft.com/office/officeart/2005/8/layout/vList2"/>
    <dgm:cxn modelId="{761BA55B-53FC-471D-9031-801E3D3F1268}" type="presOf" srcId="{C3C74266-1AC5-4200-A37A-EBF45D380792}" destId="{15B5E8BF-0D0C-46AD-B3F4-61FEED0F6ACF}" srcOrd="0" destOrd="0" presId="urn:microsoft.com/office/officeart/2005/8/layout/vList2"/>
    <dgm:cxn modelId="{88E2A305-24ED-4A2C-BD26-619B6DEE9D92}" type="presOf" srcId="{A4C98D9C-2BEA-4094-8868-24B005BE8282}" destId="{6278003F-0CAC-47DC-8EC4-F55C54436789}" srcOrd="0" destOrd="0" presId="urn:microsoft.com/office/officeart/2005/8/layout/vList2"/>
    <dgm:cxn modelId="{448C177B-5E59-4C24-9D29-3D46D8DA261E}" type="presParOf" srcId="{6278003F-0CAC-47DC-8EC4-F55C54436789}" destId="{15B5E8BF-0D0C-46AD-B3F4-61FEED0F6ACF}" srcOrd="0" destOrd="0" presId="urn:microsoft.com/office/officeart/2005/8/layout/vList2"/>
    <dgm:cxn modelId="{1D969A86-CED8-4E13-B4D2-8E11A6E420F8}" type="presParOf" srcId="{6278003F-0CAC-47DC-8EC4-F55C54436789}" destId="{37AECA18-F141-4181-8A77-201B82A85073}" srcOrd="1" destOrd="0" presId="urn:microsoft.com/office/officeart/2005/8/layout/vList2"/>
    <dgm:cxn modelId="{7AF2CAE1-694C-4101-81BA-BDF40613BBEA}" type="presParOf" srcId="{6278003F-0CAC-47DC-8EC4-F55C54436789}" destId="{EF024FF6-2D7F-445C-A9C5-E864A0A62E82}"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9FA91B-251C-47AA-90EF-26D642969C72}" type="doc">
      <dgm:prSet loTypeId="urn:microsoft.com/office/officeart/2005/8/layout/arrow4" loCatId="relationship" qsTypeId="urn:microsoft.com/office/officeart/2005/8/quickstyle/3d4" qsCatId="3D" csTypeId="urn:microsoft.com/office/officeart/2005/8/colors/accent3_4" csCatId="accent3" phldr="1"/>
      <dgm:spPr/>
      <dgm:t>
        <a:bodyPr/>
        <a:lstStyle/>
        <a:p>
          <a:endParaRPr lang="es-MX"/>
        </a:p>
      </dgm:t>
    </dgm:pt>
    <dgm:pt modelId="{7B4DBD5A-B886-4416-9895-90B0E41FB17A}">
      <dgm:prSet phldrT="[Texto]"/>
      <dgm:spPr>
        <a:gradFill flip="none" rotWithShape="1">
          <a:gsLst>
            <a:gs pos="0">
              <a:schemeClr val="accent3">
                <a:lumMod val="75000"/>
              </a:schemeClr>
            </a:gs>
            <a:gs pos="0">
              <a:schemeClr val="accent3">
                <a:lumMod val="75000"/>
              </a:schemeClr>
            </a:gs>
            <a:gs pos="0">
              <a:schemeClr val="accent3">
                <a:lumMod val="75000"/>
              </a:schemeClr>
            </a:gs>
            <a:gs pos="0">
              <a:schemeClr val="accent3">
                <a:lumMod val="75000"/>
              </a:schemeClr>
            </a:gs>
            <a:gs pos="0">
              <a:schemeClr val="accent3">
                <a:lumMod val="75000"/>
              </a:schemeClr>
            </a:gs>
            <a:gs pos="0">
              <a:schemeClr val="accent3">
                <a:lumMod val="75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57150">
          <a:solidFill>
            <a:schemeClr val="accent3">
              <a:lumMod val="75000"/>
            </a:schemeClr>
          </a:solidFill>
          <a:prstDash val="sysDash"/>
        </a:ln>
      </dgm:spPr>
      <dgm:t>
        <a:bodyPr/>
        <a:lstStyle/>
        <a:p>
          <a:pPr algn="ctr"/>
          <a:r>
            <a:rPr lang="en-US" b="1" dirty="0" smtClean="0">
              <a:effectLst>
                <a:glow rad="139700">
                  <a:schemeClr val="accent3">
                    <a:satMod val="175000"/>
                    <a:alpha val="40000"/>
                  </a:schemeClr>
                </a:glow>
              </a:effectLst>
              <a:latin typeface="Bradley Hand ITC" pitchFamily="66" charset="0"/>
            </a:rPr>
            <a:t> House and nourishes fetus until sufficiently mature to function outside the mother’s body.</a:t>
          </a:r>
          <a:endParaRPr lang="es-MX" b="1" dirty="0">
            <a:effectLst>
              <a:glow rad="139700">
                <a:schemeClr val="accent3">
                  <a:satMod val="175000"/>
                  <a:alpha val="40000"/>
                </a:schemeClr>
              </a:glow>
            </a:effectLst>
            <a:latin typeface="Bradley Hand ITC" pitchFamily="66" charset="0"/>
          </a:endParaRPr>
        </a:p>
      </dgm:t>
    </dgm:pt>
    <dgm:pt modelId="{AEC88948-B0B5-457C-B616-8E9DD2497481}" type="parTrans" cxnId="{6A660C1F-28CD-419A-B5D8-B4E8A3517C8D}">
      <dgm:prSet/>
      <dgm:spPr/>
      <dgm:t>
        <a:bodyPr/>
        <a:lstStyle/>
        <a:p>
          <a:endParaRPr lang="es-MX"/>
        </a:p>
      </dgm:t>
    </dgm:pt>
    <dgm:pt modelId="{9A167B74-BA96-444E-85E0-30C9A3E8FA5A}" type="sibTrans" cxnId="{6A660C1F-28CD-419A-B5D8-B4E8A3517C8D}">
      <dgm:prSet/>
      <dgm:spPr/>
      <dgm:t>
        <a:bodyPr/>
        <a:lstStyle/>
        <a:p>
          <a:endParaRPr lang="es-MX"/>
        </a:p>
      </dgm:t>
    </dgm:pt>
    <dgm:pt modelId="{97349B66-A244-4943-AB62-753B419B372F}">
      <dgm:prSet/>
      <dgm:spPr>
        <a:gradFill flip="none" rotWithShape="1">
          <a:gsLst>
            <a:gs pos="0">
              <a:schemeClr val="accent3">
                <a:lumMod val="75000"/>
              </a:schemeClr>
            </a:gs>
            <a:gs pos="0">
              <a:schemeClr val="accent3">
                <a:lumMod val="75000"/>
              </a:schemeClr>
            </a:gs>
            <a:gs pos="0">
              <a:schemeClr val="accent3">
                <a:lumMod val="75000"/>
              </a:schemeClr>
            </a:gs>
            <a:gs pos="0">
              <a:schemeClr val="accent3">
                <a:lumMod val="75000"/>
              </a:schemeClr>
            </a:gs>
            <a:gs pos="0">
              <a:schemeClr val="accent3">
                <a:lumMod val="75000"/>
              </a:schemeClr>
            </a:gs>
            <a:gs pos="0">
              <a:schemeClr val="accent3">
                <a:lumMod val="75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57150">
          <a:solidFill>
            <a:schemeClr val="accent3">
              <a:lumMod val="75000"/>
            </a:schemeClr>
          </a:solidFill>
          <a:prstDash val="sysDash"/>
        </a:ln>
      </dgm:spPr>
      <dgm:t>
        <a:bodyPr/>
        <a:lstStyle/>
        <a:p>
          <a:pPr algn="ctr"/>
          <a:r>
            <a:rPr lang="en-US" b="1" dirty="0" smtClean="0">
              <a:effectLst>
                <a:glow rad="139700">
                  <a:schemeClr val="accent3">
                    <a:satMod val="175000"/>
                    <a:alpha val="40000"/>
                  </a:schemeClr>
                </a:glow>
              </a:effectLst>
              <a:latin typeface="Bradley Hand ITC" pitchFamily="66" charset="0"/>
            </a:rPr>
            <a:t> Uterine muscles propels fetus outside.</a:t>
          </a:r>
          <a:endParaRPr lang="es-MX" b="1" dirty="0">
            <a:effectLst>
              <a:glow rad="139700">
                <a:schemeClr val="accent3">
                  <a:satMod val="175000"/>
                  <a:alpha val="40000"/>
                </a:schemeClr>
              </a:glow>
            </a:effectLst>
            <a:latin typeface="Bradley Hand ITC" pitchFamily="66" charset="0"/>
          </a:endParaRPr>
        </a:p>
      </dgm:t>
    </dgm:pt>
    <dgm:pt modelId="{65FC6E1C-9530-41E7-BA33-D57171097AF9}" type="parTrans" cxnId="{15B157BC-3F1B-424D-B797-F8A1C4B97B17}">
      <dgm:prSet/>
      <dgm:spPr/>
      <dgm:t>
        <a:bodyPr/>
        <a:lstStyle/>
        <a:p>
          <a:endParaRPr lang="es-MX"/>
        </a:p>
      </dgm:t>
    </dgm:pt>
    <dgm:pt modelId="{B9849788-340C-4A95-89C8-E7D88B63B590}" type="sibTrans" cxnId="{15B157BC-3F1B-424D-B797-F8A1C4B97B17}">
      <dgm:prSet/>
      <dgm:spPr/>
      <dgm:t>
        <a:bodyPr/>
        <a:lstStyle/>
        <a:p>
          <a:endParaRPr lang="es-MX"/>
        </a:p>
      </dgm:t>
    </dgm:pt>
    <dgm:pt modelId="{25BF3041-4D0C-473E-8EE6-9FECABAD490B}" type="pres">
      <dgm:prSet presAssocID="{969FA91B-251C-47AA-90EF-26D642969C72}" presName="compositeShape" presStyleCnt="0">
        <dgm:presLayoutVars>
          <dgm:chMax val="2"/>
          <dgm:dir/>
          <dgm:resizeHandles val="exact"/>
        </dgm:presLayoutVars>
      </dgm:prSet>
      <dgm:spPr/>
      <dgm:t>
        <a:bodyPr/>
        <a:lstStyle/>
        <a:p>
          <a:endParaRPr lang="es-MX"/>
        </a:p>
      </dgm:t>
    </dgm:pt>
    <dgm:pt modelId="{AA32474F-D8A5-4734-ABC4-1A50E3F24E0B}" type="pres">
      <dgm:prSet presAssocID="{7B4DBD5A-B886-4416-9895-90B0E41FB17A}" presName="upArrow" presStyleLbl="node1" presStyleIdx="0" presStyleCnt="2" custScaleX="53750"/>
      <dgm:spPr/>
    </dgm:pt>
    <dgm:pt modelId="{A531EADC-B0F9-4E4A-A2FC-5AC351BE1C42}" type="pres">
      <dgm:prSet presAssocID="{7B4DBD5A-B886-4416-9895-90B0E41FB17A}" presName="upArrowText" presStyleLbl="revTx" presStyleIdx="0" presStyleCnt="2" custScaleX="105814" custScaleY="90431">
        <dgm:presLayoutVars>
          <dgm:chMax val="0"/>
          <dgm:bulletEnabled val="1"/>
        </dgm:presLayoutVars>
      </dgm:prSet>
      <dgm:spPr/>
      <dgm:t>
        <a:bodyPr/>
        <a:lstStyle/>
        <a:p>
          <a:endParaRPr lang="es-MX"/>
        </a:p>
      </dgm:t>
    </dgm:pt>
    <dgm:pt modelId="{AF5A8881-463A-47EB-8B5B-5481C8E004FD}" type="pres">
      <dgm:prSet presAssocID="{97349B66-A244-4943-AB62-753B419B372F}" presName="downArrow" presStyleLbl="node1" presStyleIdx="1" presStyleCnt="2" custScaleX="53750"/>
      <dgm:spPr/>
    </dgm:pt>
    <dgm:pt modelId="{BAC4B5A2-E23E-4912-B41E-740D3BE6EE5B}" type="pres">
      <dgm:prSet presAssocID="{97349B66-A244-4943-AB62-753B419B372F}" presName="downArrowText" presStyleLbl="revTx" presStyleIdx="1" presStyleCnt="2" custScaleX="105814" custScaleY="60317">
        <dgm:presLayoutVars>
          <dgm:chMax val="0"/>
          <dgm:bulletEnabled val="1"/>
        </dgm:presLayoutVars>
      </dgm:prSet>
      <dgm:spPr/>
      <dgm:t>
        <a:bodyPr/>
        <a:lstStyle/>
        <a:p>
          <a:endParaRPr lang="es-MX"/>
        </a:p>
      </dgm:t>
    </dgm:pt>
  </dgm:ptLst>
  <dgm:cxnLst>
    <dgm:cxn modelId="{15B157BC-3F1B-424D-B797-F8A1C4B97B17}" srcId="{969FA91B-251C-47AA-90EF-26D642969C72}" destId="{97349B66-A244-4943-AB62-753B419B372F}" srcOrd="1" destOrd="0" parTransId="{65FC6E1C-9530-41E7-BA33-D57171097AF9}" sibTransId="{B9849788-340C-4A95-89C8-E7D88B63B590}"/>
    <dgm:cxn modelId="{D9620814-24BE-4553-99FF-95CE5029DA52}" type="presOf" srcId="{97349B66-A244-4943-AB62-753B419B372F}" destId="{BAC4B5A2-E23E-4912-B41E-740D3BE6EE5B}" srcOrd="0" destOrd="0" presId="urn:microsoft.com/office/officeart/2005/8/layout/arrow4"/>
    <dgm:cxn modelId="{6A660C1F-28CD-419A-B5D8-B4E8A3517C8D}" srcId="{969FA91B-251C-47AA-90EF-26D642969C72}" destId="{7B4DBD5A-B886-4416-9895-90B0E41FB17A}" srcOrd="0" destOrd="0" parTransId="{AEC88948-B0B5-457C-B616-8E9DD2497481}" sibTransId="{9A167B74-BA96-444E-85E0-30C9A3E8FA5A}"/>
    <dgm:cxn modelId="{DE34AA15-FC79-48AC-AD9C-B3701EA6BAED}" type="presOf" srcId="{7B4DBD5A-B886-4416-9895-90B0E41FB17A}" destId="{A531EADC-B0F9-4E4A-A2FC-5AC351BE1C42}" srcOrd="0" destOrd="0" presId="urn:microsoft.com/office/officeart/2005/8/layout/arrow4"/>
    <dgm:cxn modelId="{801AD0E2-088E-4240-B4B3-F5F9D813BC0A}" type="presOf" srcId="{969FA91B-251C-47AA-90EF-26D642969C72}" destId="{25BF3041-4D0C-473E-8EE6-9FECABAD490B}" srcOrd="0" destOrd="0" presId="urn:microsoft.com/office/officeart/2005/8/layout/arrow4"/>
    <dgm:cxn modelId="{50AA7513-A9AC-4BBE-9423-07062349B09B}" type="presParOf" srcId="{25BF3041-4D0C-473E-8EE6-9FECABAD490B}" destId="{AA32474F-D8A5-4734-ABC4-1A50E3F24E0B}" srcOrd="0" destOrd="0" presId="urn:microsoft.com/office/officeart/2005/8/layout/arrow4"/>
    <dgm:cxn modelId="{603720D0-66FA-4058-960F-2706DFD70EC5}" type="presParOf" srcId="{25BF3041-4D0C-473E-8EE6-9FECABAD490B}" destId="{A531EADC-B0F9-4E4A-A2FC-5AC351BE1C42}" srcOrd="1" destOrd="0" presId="urn:microsoft.com/office/officeart/2005/8/layout/arrow4"/>
    <dgm:cxn modelId="{D8FAEB0B-E538-4011-A788-CEF9C2A4EB04}" type="presParOf" srcId="{25BF3041-4D0C-473E-8EE6-9FECABAD490B}" destId="{AF5A8881-463A-47EB-8B5B-5481C8E004FD}" srcOrd="2" destOrd="0" presId="urn:microsoft.com/office/officeart/2005/8/layout/arrow4"/>
    <dgm:cxn modelId="{897DDA1C-31D1-442A-8F5F-010BE599FE08}" type="presParOf" srcId="{25BF3041-4D0C-473E-8EE6-9FECABAD490B}" destId="{BAC4B5A2-E23E-4912-B41E-740D3BE6EE5B}" srcOrd="3" destOrd="0" presId="urn:microsoft.com/office/officeart/2005/8/layout/arrow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CD8EED-44AF-426A-9C9C-12B605FD0E50}" type="doc">
      <dgm:prSet loTypeId="urn:microsoft.com/office/officeart/2005/8/layout/process2" loCatId="process" qsTypeId="urn:microsoft.com/office/officeart/2005/8/quickstyle/3d9" qsCatId="3D" csTypeId="urn:microsoft.com/office/officeart/2005/8/colors/colorful5" csCatId="colorful" phldr="1"/>
      <dgm:spPr/>
    </dgm:pt>
    <dgm:pt modelId="{5F806986-110C-4E83-B55A-8A11A0C87C4E}">
      <dgm:prSet phldrT="[Texto]" custT="1"/>
      <dgm:spPr/>
      <dgm:t>
        <a:bodyPr/>
        <a:lstStyle/>
        <a:p>
          <a:r>
            <a:rPr lang="en-US" sz="3200" b="0" cap="none" spc="0" dirty="0" smtClean="0">
              <a:ln w="18415" cmpd="sng">
                <a:prstDash val="solid"/>
              </a:ln>
              <a:effectLst>
                <a:glow rad="101600">
                  <a:schemeClr val="tx1">
                    <a:lumMod val="95000"/>
                    <a:lumOff val="5000"/>
                    <a:alpha val="60000"/>
                  </a:schemeClr>
                </a:glow>
                <a:outerShdw blurRad="63500" dir="3600000" algn="tl" rotWithShape="0">
                  <a:srgbClr val="000000">
                    <a:alpha val="70000"/>
                  </a:srgbClr>
                </a:outerShdw>
              </a:effectLst>
              <a:latin typeface="Centaur" pitchFamily="18" charset="0"/>
            </a:rPr>
            <a:t>Passageway of menstrual flow.</a:t>
          </a:r>
          <a:endParaRPr lang="es-MX" sz="3200" b="0" cap="none" spc="0" dirty="0">
            <a:ln w="18415" cmpd="sng">
              <a:prstDash val="solid"/>
            </a:ln>
            <a:effectLst>
              <a:glow rad="101600">
                <a:schemeClr val="tx1">
                  <a:lumMod val="95000"/>
                  <a:lumOff val="5000"/>
                  <a:alpha val="60000"/>
                </a:schemeClr>
              </a:glow>
              <a:outerShdw blurRad="63500" dir="3600000" algn="tl" rotWithShape="0">
                <a:srgbClr val="000000">
                  <a:alpha val="70000"/>
                </a:srgbClr>
              </a:outerShdw>
            </a:effectLst>
            <a:latin typeface="Centaur" pitchFamily="18" charset="0"/>
          </a:endParaRPr>
        </a:p>
      </dgm:t>
    </dgm:pt>
    <dgm:pt modelId="{FFE0404C-07EB-4FA8-A7DB-62CEF6DEE258}" type="parTrans" cxnId="{4302E97E-7E25-46E1-9707-76C3BBA5A4E6}">
      <dgm:prSet/>
      <dgm:spPr/>
      <dgm:t>
        <a:bodyPr/>
        <a:lstStyle/>
        <a:p>
          <a:endParaRPr lang="es-MX"/>
        </a:p>
      </dgm:t>
    </dgm:pt>
    <dgm:pt modelId="{45C66759-196B-4D1B-A09D-E065F8075FE1}" type="sibTrans" cxnId="{4302E97E-7E25-46E1-9707-76C3BBA5A4E6}">
      <dgm:prSet/>
      <dgm:spPr/>
      <dgm:t>
        <a:bodyPr/>
        <a:lstStyle/>
        <a:p>
          <a:endParaRPr lang="es-MX" dirty="0"/>
        </a:p>
      </dgm:t>
    </dgm:pt>
    <dgm:pt modelId="{778FA2C4-49EC-43C2-A1B5-3BE7EBF2D58D}">
      <dgm:prSet/>
      <dgm:spPr/>
      <dgm:t>
        <a:bodyPr/>
        <a:lstStyle/>
        <a:p>
          <a:r>
            <a:rPr lang="en-US" b="0" cap="none" spc="0" dirty="0" smtClean="0">
              <a:ln w="18415" cmpd="sng">
                <a:prstDash val="solid"/>
              </a:ln>
              <a:effectLst>
                <a:glow rad="101600">
                  <a:schemeClr val="tx1">
                    <a:lumMod val="95000"/>
                    <a:lumOff val="5000"/>
                    <a:alpha val="60000"/>
                  </a:schemeClr>
                </a:glow>
                <a:outerShdw blurRad="63500" dir="3600000" algn="tl" rotWithShape="0">
                  <a:srgbClr val="000000">
                    <a:alpha val="70000"/>
                  </a:srgbClr>
                </a:outerShdw>
              </a:effectLst>
              <a:latin typeface="Centaur" pitchFamily="18" charset="0"/>
            </a:rPr>
            <a:t>Passageway for the fetus during the birth</a:t>
          </a:r>
          <a:r>
            <a:rPr lang="en-US" dirty="0" smtClean="0"/>
            <a:t>.</a:t>
          </a:r>
          <a:endParaRPr lang="es-MX" dirty="0"/>
        </a:p>
      </dgm:t>
    </dgm:pt>
    <dgm:pt modelId="{6201DA04-5D18-4B4E-88C4-F7D68D4F1026}" type="parTrans" cxnId="{91DCC0C7-919B-44E7-B6F6-BA7A3929D118}">
      <dgm:prSet/>
      <dgm:spPr/>
      <dgm:t>
        <a:bodyPr/>
        <a:lstStyle/>
        <a:p>
          <a:endParaRPr lang="es-MX"/>
        </a:p>
      </dgm:t>
    </dgm:pt>
    <dgm:pt modelId="{E7143623-7FC7-49F4-A673-EDAB802C5580}" type="sibTrans" cxnId="{91DCC0C7-919B-44E7-B6F6-BA7A3929D118}">
      <dgm:prSet/>
      <dgm:spPr/>
      <dgm:t>
        <a:bodyPr/>
        <a:lstStyle/>
        <a:p>
          <a:endParaRPr lang="es-MX"/>
        </a:p>
      </dgm:t>
    </dgm:pt>
    <dgm:pt modelId="{7A57D43F-1987-4954-BB95-049EDEE0EC34}">
      <dgm:prSet phldrT="[Texto]" custT="1"/>
      <dgm:spPr/>
      <dgm:t>
        <a:bodyPr/>
        <a:lstStyle/>
        <a:p>
          <a:r>
            <a:rPr lang="en-US" sz="2400" b="0" cap="none" spc="0" dirty="0" smtClean="0">
              <a:ln w="18415" cmpd="sng">
                <a:prstDash val="solid"/>
              </a:ln>
              <a:effectLst>
                <a:glow rad="101600">
                  <a:schemeClr val="tx1">
                    <a:lumMod val="95000"/>
                    <a:lumOff val="5000"/>
                    <a:alpha val="60000"/>
                  </a:schemeClr>
                </a:glow>
                <a:outerShdw blurRad="63500" dir="3600000" algn="tl" rotWithShape="0">
                  <a:srgbClr val="000000">
                    <a:alpha val="70000"/>
                  </a:srgbClr>
                </a:outerShdw>
              </a:effectLst>
              <a:latin typeface="Centaur" pitchFamily="18" charset="0"/>
            </a:rPr>
            <a:t> </a:t>
          </a:r>
          <a:r>
            <a:rPr lang="en-US" sz="3200" b="0" cap="none" spc="0" dirty="0" smtClean="0">
              <a:ln w="18415" cmpd="sng">
                <a:prstDash val="solid"/>
              </a:ln>
              <a:effectLst>
                <a:glow rad="101600">
                  <a:schemeClr val="tx1">
                    <a:lumMod val="95000"/>
                    <a:lumOff val="5000"/>
                    <a:alpha val="60000"/>
                  </a:schemeClr>
                </a:glow>
                <a:outerShdw blurRad="63500" dir="3600000" algn="tl" rotWithShape="0">
                  <a:srgbClr val="000000">
                    <a:alpha val="70000"/>
                  </a:srgbClr>
                </a:outerShdw>
              </a:effectLst>
              <a:latin typeface="Centaur" pitchFamily="18" charset="0"/>
            </a:rPr>
            <a:t>Female organ for coitus; receives male penis.</a:t>
          </a:r>
          <a:endParaRPr lang="es-MX" sz="2400" b="0" cap="none" spc="0" dirty="0">
            <a:ln w="18415" cmpd="sng">
              <a:prstDash val="solid"/>
            </a:ln>
            <a:effectLst>
              <a:glow rad="101600">
                <a:schemeClr val="tx1">
                  <a:lumMod val="95000"/>
                  <a:lumOff val="5000"/>
                  <a:alpha val="60000"/>
                </a:schemeClr>
              </a:glow>
              <a:outerShdw blurRad="63500" dir="3600000" algn="tl" rotWithShape="0">
                <a:srgbClr val="000000">
                  <a:alpha val="70000"/>
                </a:srgbClr>
              </a:outerShdw>
            </a:effectLst>
            <a:latin typeface="Centaur" pitchFamily="18" charset="0"/>
          </a:endParaRPr>
        </a:p>
      </dgm:t>
    </dgm:pt>
    <dgm:pt modelId="{BABE5886-4286-4899-AE75-D4946749B709}" type="parTrans" cxnId="{7728C7CC-A616-47F7-917E-1B0F6E76E6AD}">
      <dgm:prSet/>
      <dgm:spPr/>
      <dgm:t>
        <a:bodyPr/>
        <a:lstStyle/>
        <a:p>
          <a:endParaRPr lang="es-MX"/>
        </a:p>
      </dgm:t>
    </dgm:pt>
    <dgm:pt modelId="{AE8BE748-8A10-41D0-864A-943949271658}" type="sibTrans" cxnId="{7728C7CC-A616-47F7-917E-1B0F6E76E6AD}">
      <dgm:prSet/>
      <dgm:spPr/>
      <dgm:t>
        <a:bodyPr/>
        <a:lstStyle/>
        <a:p>
          <a:endParaRPr lang="es-MX" dirty="0"/>
        </a:p>
      </dgm:t>
    </dgm:pt>
    <dgm:pt modelId="{DF42369E-38F4-497E-A552-CECDDFE3AEDC}" type="pres">
      <dgm:prSet presAssocID="{E9CD8EED-44AF-426A-9C9C-12B605FD0E50}" presName="linearFlow" presStyleCnt="0">
        <dgm:presLayoutVars>
          <dgm:resizeHandles val="exact"/>
        </dgm:presLayoutVars>
      </dgm:prSet>
      <dgm:spPr/>
    </dgm:pt>
    <dgm:pt modelId="{EF980130-3132-4A1D-AB98-ECFD612CA74B}" type="pres">
      <dgm:prSet presAssocID="{5F806986-110C-4E83-B55A-8A11A0C87C4E}" presName="node" presStyleLbl="node1" presStyleIdx="0" presStyleCnt="3" custScaleX="205733">
        <dgm:presLayoutVars>
          <dgm:bulletEnabled val="1"/>
        </dgm:presLayoutVars>
      </dgm:prSet>
      <dgm:spPr/>
      <dgm:t>
        <a:bodyPr/>
        <a:lstStyle/>
        <a:p>
          <a:endParaRPr lang="es-MX"/>
        </a:p>
      </dgm:t>
    </dgm:pt>
    <dgm:pt modelId="{C5757819-475E-4C19-9ABB-CEA4773EA854}" type="pres">
      <dgm:prSet presAssocID="{45C66759-196B-4D1B-A09D-E065F8075FE1}" presName="sibTrans" presStyleLbl="sibTrans2D1" presStyleIdx="0" presStyleCnt="2"/>
      <dgm:spPr/>
      <dgm:t>
        <a:bodyPr/>
        <a:lstStyle/>
        <a:p>
          <a:endParaRPr lang="es-MX"/>
        </a:p>
      </dgm:t>
    </dgm:pt>
    <dgm:pt modelId="{EB05962E-1D5C-4B54-936E-AF6F4CF6A6A6}" type="pres">
      <dgm:prSet presAssocID="{45C66759-196B-4D1B-A09D-E065F8075FE1}" presName="connectorText" presStyleLbl="sibTrans2D1" presStyleIdx="0" presStyleCnt="2"/>
      <dgm:spPr/>
      <dgm:t>
        <a:bodyPr/>
        <a:lstStyle/>
        <a:p>
          <a:endParaRPr lang="es-MX"/>
        </a:p>
      </dgm:t>
    </dgm:pt>
    <dgm:pt modelId="{963AE057-4AF1-4476-A574-2B4ABFBAC753}" type="pres">
      <dgm:prSet presAssocID="{7A57D43F-1987-4954-BB95-049EDEE0EC34}" presName="node" presStyleLbl="node1" presStyleIdx="1" presStyleCnt="3" custScaleX="197920">
        <dgm:presLayoutVars>
          <dgm:bulletEnabled val="1"/>
        </dgm:presLayoutVars>
      </dgm:prSet>
      <dgm:spPr/>
      <dgm:t>
        <a:bodyPr/>
        <a:lstStyle/>
        <a:p>
          <a:endParaRPr lang="es-MX"/>
        </a:p>
      </dgm:t>
    </dgm:pt>
    <dgm:pt modelId="{7B7C6622-5A61-4353-85B9-8F7ED72275EA}" type="pres">
      <dgm:prSet presAssocID="{AE8BE748-8A10-41D0-864A-943949271658}" presName="sibTrans" presStyleLbl="sibTrans2D1" presStyleIdx="1" presStyleCnt="2"/>
      <dgm:spPr/>
      <dgm:t>
        <a:bodyPr/>
        <a:lstStyle/>
        <a:p>
          <a:endParaRPr lang="es-MX"/>
        </a:p>
      </dgm:t>
    </dgm:pt>
    <dgm:pt modelId="{861BF286-41E3-43FF-9115-403F58796B38}" type="pres">
      <dgm:prSet presAssocID="{AE8BE748-8A10-41D0-864A-943949271658}" presName="connectorText" presStyleLbl="sibTrans2D1" presStyleIdx="1" presStyleCnt="2"/>
      <dgm:spPr/>
      <dgm:t>
        <a:bodyPr/>
        <a:lstStyle/>
        <a:p>
          <a:endParaRPr lang="es-MX"/>
        </a:p>
      </dgm:t>
    </dgm:pt>
    <dgm:pt modelId="{312AE91B-F541-4ABB-9B0A-181C3996A454}" type="pres">
      <dgm:prSet presAssocID="{778FA2C4-49EC-43C2-A1B5-3BE7EBF2D58D}" presName="node" presStyleLbl="node1" presStyleIdx="2" presStyleCnt="3" custScaleX="205733">
        <dgm:presLayoutVars>
          <dgm:bulletEnabled val="1"/>
        </dgm:presLayoutVars>
      </dgm:prSet>
      <dgm:spPr/>
      <dgm:t>
        <a:bodyPr/>
        <a:lstStyle/>
        <a:p>
          <a:endParaRPr lang="es-MX"/>
        </a:p>
      </dgm:t>
    </dgm:pt>
  </dgm:ptLst>
  <dgm:cxnLst>
    <dgm:cxn modelId="{A882C38B-F831-442A-B19E-1B76BE40E463}" type="presOf" srcId="{E9CD8EED-44AF-426A-9C9C-12B605FD0E50}" destId="{DF42369E-38F4-497E-A552-CECDDFE3AEDC}" srcOrd="0" destOrd="0" presId="urn:microsoft.com/office/officeart/2005/8/layout/process2"/>
    <dgm:cxn modelId="{4D55D510-028B-4066-A867-1724AF6CDAC8}" type="presOf" srcId="{45C66759-196B-4D1B-A09D-E065F8075FE1}" destId="{EB05962E-1D5C-4B54-936E-AF6F4CF6A6A6}" srcOrd="1" destOrd="0" presId="urn:microsoft.com/office/officeart/2005/8/layout/process2"/>
    <dgm:cxn modelId="{7728C7CC-A616-47F7-917E-1B0F6E76E6AD}" srcId="{E9CD8EED-44AF-426A-9C9C-12B605FD0E50}" destId="{7A57D43F-1987-4954-BB95-049EDEE0EC34}" srcOrd="1" destOrd="0" parTransId="{BABE5886-4286-4899-AE75-D4946749B709}" sibTransId="{AE8BE748-8A10-41D0-864A-943949271658}"/>
    <dgm:cxn modelId="{91DCC0C7-919B-44E7-B6F6-BA7A3929D118}" srcId="{E9CD8EED-44AF-426A-9C9C-12B605FD0E50}" destId="{778FA2C4-49EC-43C2-A1B5-3BE7EBF2D58D}" srcOrd="2" destOrd="0" parTransId="{6201DA04-5D18-4B4E-88C4-F7D68D4F1026}" sibTransId="{E7143623-7FC7-49F4-A673-EDAB802C5580}"/>
    <dgm:cxn modelId="{1896AF54-E3E7-454D-BDC1-1A3A5BBA0E44}" type="presOf" srcId="{45C66759-196B-4D1B-A09D-E065F8075FE1}" destId="{C5757819-475E-4C19-9ABB-CEA4773EA854}" srcOrd="0" destOrd="0" presId="urn:microsoft.com/office/officeart/2005/8/layout/process2"/>
    <dgm:cxn modelId="{5E774581-AC6E-428C-A9DC-C9E14269E135}" type="presOf" srcId="{7A57D43F-1987-4954-BB95-049EDEE0EC34}" destId="{963AE057-4AF1-4476-A574-2B4ABFBAC753}" srcOrd="0" destOrd="0" presId="urn:microsoft.com/office/officeart/2005/8/layout/process2"/>
    <dgm:cxn modelId="{EA93D489-A235-44F2-B51F-CC6A09DD4A29}" type="presOf" srcId="{778FA2C4-49EC-43C2-A1B5-3BE7EBF2D58D}" destId="{312AE91B-F541-4ABB-9B0A-181C3996A454}" srcOrd="0" destOrd="0" presId="urn:microsoft.com/office/officeart/2005/8/layout/process2"/>
    <dgm:cxn modelId="{5977695A-4679-478B-ADFE-CEB67C16E5CB}" type="presOf" srcId="{AE8BE748-8A10-41D0-864A-943949271658}" destId="{7B7C6622-5A61-4353-85B9-8F7ED72275EA}" srcOrd="0" destOrd="0" presId="urn:microsoft.com/office/officeart/2005/8/layout/process2"/>
    <dgm:cxn modelId="{4302E97E-7E25-46E1-9707-76C3BBA5A4E6}" srcId="{E9CD8EED-44AF-426A-9C9C-12B605FD0E50}" destId="{5F806986-110C-4E83-B55A-8A11A0C87C4E}" srcOrd="0" destOrd="0" parTransId="{FFE0404C-07EB-4FA8-A7DB-62CEF6DEE258}" sibTransId="{45C66759-196B-4D1B-A09D-E065F8075FE1}"/>
    <dgm:cxn modelId="{38446BA7-E174-47B3-B4FD-A9BE7D3BEC39}" type="presOf" srcId="{5F806986-110C-4E83-B55A-8A11A0C87C4E}" destId="{EF980130-3132-4A1D-AB98-ECFD612CA74B}" srcOrd="0" destOrd="0" presId="urn:microsoft.com/office/officeart/2005/8/layout/process2"/>
    <dgm:cxn modelId="{79E34CD0-1EC0-4201-9C08-999BF15060F7}" type="presOf" srcId="{AE8BE748-8A10-41D0-864A-943949271658}" destId="{861BF286-41E3-43FF-9115-403F58796B38}" srcOrd="1" destOrd="0" presId="urn:microsoft.com/office/officeart/2005/8/layout/process2"/>
    <dgm:cxn modelId="{F80C957B-EE76-4C1D-92F0-C57989A059CD}" type="presParOf" srcId="{DF42369E-38F4-497E-A552-CECDDFE3AEDC}" destId="{EF980130-3132-4A1D-AB98-ECFD612CA74B}" srcOrd="0" destOrd="0" presId="urn:microsoft.com/office/officeart/2005/8/layout/process2"/>
    <dgm:cxn modelId="{EE0AFEF8-9B75-44EF-8526-610BFDDCCA7F}" type="presParOf" srcId="{DF42369E-38F4-497E-A552-CECDDFE3AEDC}" destId="{C5757819-475E-4C19-9ABB-CEA4773EA854}" srcOrd="1" destOrd="0" presId="urn:microsoft.com/office/officeart/2005/8/layout/process2"/>
    <dgm:cxn modelId="{B2E6A23A-6944-42AF-BC51-2CFF5AC8C57D}" type="presParOf" srcId="{C5757819-475E-4C19-9ABB-CEA4773EA854}" destId="{EB05962E-1D5C-4B54-936E-AF6F4CF6A6A6}" srcOrd="0" destOrd="0" presId="urn:microsoft.com/office/officeart/2005/8/layout/process2"/>
    <dgm:cxn modelId="{9004CC74-D2B6-4FA1-89D7-10963D512BB2}" type="presParOf" srcId="{DF42369E-38F4-497E-A552-CECDDFE3AEDC}" destId="{963AE057-4AF1-4476-A574-2B4ABFBAC753}" srcOrd="2" destOrd="0" presId="urn:microsoft.com/office/officeart/2005/8/layout/process2"/>
    <dgm:cxn modelId="{54B8209D-A5EA-46D6-A276-65ACF7F1458D}" type="presParOf" srcId="{DF42369E-38F4-497E-A552-CECDDFE3AEDC}" destId="{7B7C6622-5A61-4353-85B9-8F7ED72275EA}" srcOrd="3" destOrd="0" presId="urn:microsoft.com/office/officeart/2005/8/layout/process2"/>
    <dgm:cxn modelId="{C6374262-F851-4087-B9AE-C6019A8A58CC}" type="presParOf" srcId="{7B7C6622-5A61-4353-85B9-8F7ED72275EA}" destId="{861BF286-41E3-43FF-9115-403F58796B38}" srcOrd="0" destOrd="0" presId="urn:microsoft.com/office/officeart/2005/8/layout/process2"/>
    <dgm:cxn modelId="{0AD0268E-6650-410C-8C6F-CDAA276A5751}" type="presParOf" srcId="{DF42369E-38F4-497E-A552-CECDDFE3AEDC}" destId="{312AE91B-F541-4ABB-9B0A-181C3996A454}"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D68006-9851-4980-B076-0B36BC7FDBEE}" type="doc">
      <dgm:prSet loTypeId="urn:microsoft.com/office/officeart/2005/8/layout/gear1" loCatId="cycle" qsTypeId="urn:microsoft.com/office/officeart/2005/8/quickstyle/simple5" qsCatId="simple" csTypeId="urn:microsoft.com/office/officeart/2005/8/colors/colorful3" csCatId="colorful" phldr="1"/>
      <dgm:spPr/>
    </dgm:pt>
    <dgm:pt modelId="{A89FB7DF-8492-4318-9176-261FA59143BF}">
      <dgm:prSet phldrT="[Texto]" custT="1"/>
      <dgm:spPr/>
      <dgm:t>
        <a:bodyPr/>
        <a:lstStyle/>
        <a:p>
          <a:r>
            <a:rPr lang="en-US" sz="2000" b="1" i="0" dirty="0" smtClean="0">
              <a:effectLst>
                <a:glow rad="101600">
                  <a:schemeClr val="tx1">
                    <a:lumMod val="50000"/>
                    <a:lumOff val="50000"/>
                    <a:alpha val="60000"/>
                  </a:schemeClr>
                </a:glow>
              </a:effectLst>
              <a:latin typeface="Aharoni" pitchFamily="2" charset="-79"/>
              <a:cs typeface="Aharoni" pitchFamily="2" charset="-79"/>
            </a:rPr>
            <a:t>Each of the two lips that cover the labia minora at the edges of the slit vulvar skin folds of adipose tissue.</a:t>
          </a:r>
          <a:endParaRPr lang="es-MX" sz="2000" b="1" dirty="0">
            <a:effectLst>
              <a:glow rad="101600">
                <a:schemeClr val="tx1">
                  <a:lumMod val="50000"/>
                  <a:lumOff val="50000"/>
                  <a:alpha val="60000"/>
                </a:schemeClr>
              </a:glow>
            </a:effectLst>
            <a:latin typeface="Aharoni" pitchFamily="2" charset="-79"/>
            <a:cs typeface="Aharoni" pitchFamily="2" charset="-79"/>
          </a:endParaRPr>
        </a:p>
      </dgm:t>
    </dgm:pt>
    <dgm:pt modelId="{CDA0958A-1A5B-4C22-BFB2-BE88BF292E29}" type="parTrans" cxnId="{FCE735C3-4AA6-41B7-8060-5D169D4E0931}">
      <dgm:prSet/>
      <dgm:spPr/>
      <dgm:t>
        <a:bodyPr/>
        <a:lstStyle/>
        <a:p>
          <a:endParaRPr lang="es-MX"/>
        </a:p>
      </dgm:t>
    </dgm:pt>
    <dgm:pt modelId="{A1C49CDB-2F44-4266-8B8F-616A3B813B58}" type="sibTrans" cxnId="{FCE735C3-4AA6-41B7-8060-5D169D4E0931}">
      <dgm:prSet/>
      <dgm:spPr/>
      <dgm:t>
        <a:bodyPr/>
        <a:lstStyle/>
        <a:p>
          <a:endParaRPr lang="es-MX" dirty="0"/>
        </a:p>
      </dgm:t>
    </dgm:pt>
    <dgm:pt modelId="{2D0CA979-61E9-45C5-A0C2-E13B6A9EFED7}">
      <dgm:prSet phldrT="[Texto]" custT="1"/>
      <dgm:spPr/>
      <dgm:t>
        <a:bodyPr/>
        <a:lstStyle/>
        <a:p>
          <a:r>
            <a:rPr lang="en-US" sz="1800" b="1" i="0" dirty="0" smtClean="0">
              <a:effectLst>
                <a:glow rad="101600">
                  <a:schemeClr val="tx1">
                    <a:lumMod val="50000"/>
                    <a:lumOff val="50000"/>
                    <a:alpha val="60000"/>
                  </a:schemeClr>
                </a:glow>
              </a:effectLst>
              <a:latin typeface="Aharoni" pitchFamily="2" charset="-79"/>
              <a:cs typeface="Aharoni" pitchFamily="2" charset="-79"/>
            </a:rPr>
            <a:t>Are covered by pubic hair after puberty.</a:t>
          </a:r>
          <a:endParaRPr lang="es-MX" sz="1800" b="1" dirty="0">
            <a:effectLst>
              <a:glow rad="101600">
                <a:schemeClr val="tx1">
                  <a:lumMod val="50000"/>
                  <a:lumOff val="50000"/>
                  <a:alpha val="60000"/>
                </a:schemeClr>
              </a:glow>
            </a:effectLst>
            <a:latin typeface="Aharoni" pitchFamily="2" charset="-79"/>
            <a:cs typeface="Aharoni" pitchFamily="2" charset="-79"/>
          </a:endParaRPr>
        </a:p>
      </dgm:t>
    </dgm:pt>
    <dgm:pt modelId="{087EEDDA-3C1F-4CA1-A97C-F96D9079F725}" type="parTrans" cxnId="{15C19F85-7744-4DB4-B447-52FC154955F6}">
      <dgm:prSet/>
      <dgm:spPr/>
      <dgm:t>
        <a:bodyPr/>
        <a:lstStyle/>
        <a:p>
          <a:endParaRPr lang="es-MX"/>
        </a:p>
      </dgm:t>
    </dgm:pt>
    <dgm:pt modelId="{B103D125-236A-4759-9F27-9696218394F0}" type="sibTrans" cxnId="{15C19F85-7744-4DB4-B447-52FC154955F6}">
      <dgm:prSet/>
      <dgm:spPr/>
      <dgm:t>
        <a:bodyPr/>
        <a:lstStyle/>
        <a:p>
          <a:endParaRPr lang="es-MX" dirty="0"/>
        </a:p>
      </dgm:t>
    </dgm:pt>
    <dgm:pt modelId="{5499A255-7C27-43E9-A1D8-C20AFE0D4C77}" type="pres">
      <dgm:prSet presAssocID="{EFD68006-9851-4980-B076-0B36BC7FDBEE}" presName="composite" presStyleCnt="0">
        <dgm:presLayoutVars>
          <dgm:chMax val="3"/>
          <dgm:animLvl val="lvl"/>
          <dgm:resizeHandles val="exact"/>
        </dgm:presLayoutVars>
      </dgm:prSet>
      <dgm:spPr/>
    </dgm:pt>
    <dgm:pt modelId="{6B923B9A-4F52-4037-8C27-F2E9D625929D}" type="pres">
      <dgm:prSet presAssocID="{A89FB7DF-8492-4318-9176-261FA59143BF}" presName="gear1" presStyleLbl="node1" presStyleIdx="0" presStyleCnt="2" custScaleX="158245" custScaleY="148476">
        <dgm:presLayoutVars>
          <dgm:chMax val="1"/>
          <dgm:bulletEnabled val="1"/>
        </dgm:presLayoutVars>
      </dgm:prSet>
      <dgm:spPr/>
      <dgm:t>
        <a:bodyPr/>
        <a:lstStyle/>
        <a:p>
          <a:endParaRPr lang="es-MX"/>
        </a:p>
      </dgm:t>
    </dgm:pt>
    <dgm:pt modelId="{F10B994F-8C24-4FDF-A4F9-D76AD2415FAA}" type="pres">
      <dgm:prSet presAssocID="{A89FB7DF-8492-4318-9176-261FA59143BF}" presName="gear1srcNode" presStyleLbl="node1" presStyleIdx="0" presStyleCnt="2"/>
      <dgm:spPr/>
      <dgm:t>
        <a:bodyPr/>
        <a:lstStyle/>
        <a:p>
          <a:endParaRPr lang="es-MX"/>
        </a:p>
      </dgm:t>
    </dgm:pt>
    <dgm:pt modelId="{FC2B20D6-0B13-4152-991E-56078CE4333F}" type="pres">
      <dgm:prSet presAssocID="{A89FB7DF-8492-4318-9176-261FA59143BF}" presName="gear1dstNode" presStyleLbl="node1" presStyleIdx="0" presStyleCnt="2"/>
      <dgm:spPr/>
      <dgm:t>
        <a:bodyPr/>
        <a:lstStyle/>
        <a:p>
          <a:endParaRPr lang="es-MX"/>
        </a:p>
      </dgm:t>
    </dgm:pt>
    <dgm:pt modelId="{50344A3C-1B8F-4177-9F9D-01554692FD21}" type="pres">
      <dgm:prSet presAssocID="{2D0CA979-61E9-45C5-A0C2-E13B6A9EFED7}" presName="gear2" presStyleLbl="node1" presStyleIdx="1" presStyleCnt="2" custScaleX="158245" custScaleY="148476" custLinFactNeighborX="-28278" custLinFactNeighborY="-5309">
        <dgm:presLayoutVars>
          <dgm:chMax val="1"/>
          <dgm:bulletEnabled val="1"/>
        </dgm:presLayoutVars>
      </dgm:prSet>
      <dgm:spPr/>
      <dgm:t>
        <a:bodyPr/>
        <a:lstStyle/>
        <a:p>
          <a:endParaRPr lang="es-MX"/>
        </a:p>
      </dgm:t>
    </dgm:pt>
    <dgm:pt modelId="{3A4E9DB3-DC55-4CC8-8673-C678571E2406}" type="pres">
      <dgm:prSet presAssocID="{2D0CA979-61E9-45C5-A0C2-E13B6A9EFED7}" presName="gear2srcNode" presStyleLbl="node1" presStyleIdx="1" presStyleCnt="2"/>
      <dgm:spPr/>
      <dgm:t>
        <a:bodyPr/>
        <a:lstStyle/>
        <a:p>
          <a:endParaRPr lang="es-MX"/>
        </a:p>
      </dgm:t>
    </dgm:pt>
    <dgm:pt modelId="{5F35833F-6A94-4D4C-BDFF-52EDAC6DE934}" type="pres">
      <dgm:prSet presAssocID="{2D0CA979-61E9-45C5-A0C2-E13B6A9EFED7}" presName="gear2dstNode" presStyleLbl="node1" presStyleIdx="1" presStyleCnt="2"/>
      <dgm:spPr/>
      <dgm:t>
        <a:bodyPr/>
        <a:lstStyle/>
        <a:p>
          <a:endParaRPr lang="es-MX"/>
        </a:p>
      </dgm:t>
    </dgm:pt>
    <dgm:pt modelId="{20B8161D-B16C-4726-A879-E562D9D1672C}" type="pres">
      <dgm:prSet presAssocID="{A1C49CDB-2F44-4266-8B8F-616A3B813B58}" presName="connector1" presStyleLbl="sibTrans2D1" presStyleIdx="0" presStyleCnt="2" custLinFactNeighborX="-4310" custLinFactNeighborY="3071"/>
      <dgm:spPr/>
      <dgm:t>
        <a:bodyPr/>
        <a:lstStyle/>
        <a:p>
          <a:endParaRPr lang="es-MX"/>
        </a:p>
      </dgm:t>
    </dgm:pt>
    <dgm:pt modelId="{5BC2D5E4-7F78-4122-87E3-CE978A1B1B10}" type="pres">
      <dgm:prSet presAssocID="{B103D125-236A-4759-9F27-9696218394F0}" presName="connector2" presStyleLbl="sibTrans2D1" presStyleIdx="1" presStyleCnt="2" custAng="562195" custLinFactNeighborX="-16692" custLinFactNeighborY="5080"/>
      <dgm:spPr/>
      <dgm:t>
        <a:bodyPr/>
        <a:lstStyle/>
        <a:p>
          <a:endParaRPr lang="es-MX"/>
        </a:p>
      </dgm:t>
    </dgm:pt>
  </dgm:ptLst>
  <dgm:cxnLst>
    <dgm:cxn modelId="{A4DA0540-80E1-454B-99E1-AA57A2BA8EA2}" type="presOf" srcId="{2D0CA979-61E9-45C5-A0C2-E13B6A9EFED7}" destId="{50344A3C-1B8F-4177-9F9D-01554692FD21}" srcOrd="0" destOrd="0" presId="urn:microsoft.com/office/officeart/2005/8/layout/gear1"/>
    <dgm:cxn modelId="{4A4E8EB3-30E1-45B3-AE5E-61CC0BB4C334}" type="presOf" srcId="{2D0CA979-61E9-45C5-A0C2-E13B6A9EFED7}" destId="{5F35833F-6A94-4D4C-BDFF-52EDAC6DE934}" srcOrd="2" destOrd="0" presId="urn:microsoft.com/office/officeart/2005/8/layout/gear1"/>
    <dgm:cxn modelId="{B3AD288B-936C-4223-BFFA-5BAB3C4AE4E9}" type="presOf" srcId="{A89FB7DF-8492-4318-9176-261FA59143BF}" destId="{6B923B9A-4F52-4037-8C27-F2E9D625929D}" srcOrd="0" destOrd="0" presId="urn:microsoft.com/office/officeart/2005/8/layout/gear1"/>
    <dgm:cxn modelId="{D2F8DC16-8EE7-4282-9FD8-3E2CC04D6AB1}" type="presOf" srcId="{A89FB7DF-8492-4318-9176-261FA59143BF}" destId="{F10B994F-8C24-4FDF-A4F9-D76AD2415FAA}" srcOrd="1" destOrd="0" presId="urn:microsoft.com/office/officeart/2005/8/layout/gear1"/>
    <dgm:cxn modelId="{2D25E04D-8EC5-40EE-827A-84D5FE160722}" type="presOf" srcId="{2D0CA979-61E9-45C5-A0C2-E13B6A9EFED7}" destId="{3A4E9DB3-DC55-4CC8-8673-C678571E2406}" srcOrd="1" destOrd="0" presId="urn:microsoft.com/office/officeart/2005/8/layout/gear1"/>
    <dgm:cxn modelId="{628732C5-4C14-4DC6-A20C-160655D7CB2B}" type="presOf" srcId="{EFD68006-9851-4980-B076-0B36BC7FDBEE}" destId="{5499A255-7C27-43E9-A1D8-C20AFE0D4C77}" srcOrd="0" destOrd="0" presId="urn:microsoft.com/office/officeart/2005/8/layout/gear1"/>
    <dgm:cxn modelId="{FCE735C3-4AA6-41B7-8060-5D169D4E0931}" srcId="{EFD68006-9851-4980-B076-0B36BC7FDBEE}" destId="{A89FB7DF-8492-4318-9176-261FA59143BF}" srcOrd="0" destOrd="0" parTransId="{CDA0958A-1A5B-4C22-BFB2-BE88BF292E29}" sibTransId="{A1C49CDB-2F44-4266-8B8F-616A3B813B58}"/>
    <dgm:cxn modelId="{0F6959D0-2901-46AA-922F-0D7CBD710754}" type="presOf" srcId="{A1C49CDB-2F44-4266-8B8F-616A3B813B58}" destId="{20B8161D-B16C-4726-A879-E562D9D1672C}" srcOrd="0" destOrd="0" presId="urn:microsoft.com/office/officeart/2005/8/layout/gear1"/>
    <dgm:cxn modelId="{9A7A083C-0FF2-4F04-A729-3BEF6CFEDF86}" type="presOf" srcId="{A89FB7DF-8492-4318-9176-261FA59143BF}" destId="{FC2B20D6-0B13-4152-991E-56078CE4333F}" srcOrd="2" destOrd="0" presId="urn:microsoft.com/office/officeart/2005/8/layout/gear1"/>
    <dgm:cxn modelId="{15C19F85-7744-4DB4-B447-52FC154955F6}" srcId="{EFD68006-9851-4980-B076-0B36BC7FDBEE}" destId="{2D0CA979-61E9-45C5-A0C2-E13B6A9EFED7}" srcOrd="1" destOrd="0" parTransId="{087EEDDA-3C1F-4CA1-A97C-F96D9079F725}" sibTransId="{B103D125-236A-4759-9F27-9696218394F0}"/>
    <dgm:cxn modelId="{57EB9D93-1D0C-4DEF-8D08-DEE8C6711A3C}" type="presOf" srcId="{B103D125-236A-4759-9F27-9696218394F0}" destId="{5BC2D5E4-7F78-4122-87E3-CE978A1B1B10}" srcOrd="0" destOrd="0" presId="urn:microsoft.com/office/officeart/2005/8/layout/gear1"/>
    <dgm:cxn modelId="{BD39778F-D9ED-4A69-958F-CE3611184CFF}" type="presParOf" srcId="{5499A255-7C27-43E9-A1D8-C20AFE0D4C77}" destId="{6B923B9A-4F52-4037-8C27-F2E9D625929D}" srcOrd="0" destOrd="0" presId="urn:microsoft.com/office/officeart/2005/8/layout/gear1"/>
    <dgm:cxn modelId="{105A20CE-4262-4570-92E0-FF5F86C88584}" type="presParOf" srcId="{5499A255-7C27-43E9-A1D8-C20AFE0D4C77}" destId="{F10B994F-8C24-4FDF-A4F9-D76AD2415FAA}" srcOrd="1" destOrd="0" presId="urn:microsoft.com/office/officeart/2005/8/layout/gear1"/>
    <dgm:cxn modelId="{F24DFAC7-A5B6-4955-9965-511842F14C51}" type="presParOf" srcId="{5499A255-7C27-43E9-A1D8-C20AFE0D4C77}" destId="{FC2B20D6-0B13-4152-991E-56078CE4333F}" srcOrd="2" destOrd="0" presId="urn:microsoft.com/office/officeart/2005/8/layout/gear1"/>
    <dgm:cxn modelId="{211C330F-12AA-4386-B6C8-DBFC0627891C}" type="presParOf" srcId="{5499A255-7C27-43E9-A1D8-C20AFE0D4C77}" destId="{50344A3C-1B8F-4177-9F9D-01554692FD21}" srcOrd="3" destOrd="0" presId="urn:microsoft.com/office/officeart/2005/8/layout/gear1"/>
    <dgm:cxn modelId="{DACC3617-9145-46D3-8A81-C2D72589DA76}" type="presParOf" srcId="{5499A255-7C27-43E9-A1D8-C20AFE0D4C77}" destId="{3A4E9DB3-DC55-4CC8-8673-C678571E2406}" srcOrd="4" destOrd="0" presId="urn:microsoft.com/office/officeart/2005/8/layout/gear1"/>
    <dgm:cxn modelId="{65E552E7-B774-4068-BE25-9F20E6C21391}" type="presParOf" srcId="{5499A255-7C27-43E9-A1D8-C20AFE0D4C77}" destId="{5F35833F-6A94-4D4C-BDFF-52EDAC6DE934}" srcOrd="5" destOrd="0" presId="urn:microsoft.com/office/officeart/2005/8/layout/gear1"/>
    <dgm:cxn modelId="{C09404AE-B0B7-4125-9D31-D985AD9D498C}" type="presParOf" srcId="{5499A255-7C27-43E9-A1D8-C20AFE0D4C77}" destId="{20B8161D-B16C-4726-A879-E562D9D1672C}" srcOrd="6" destOrd="0" presId="urn:microsoft.com/office/officeart/2005/8/layout/gear1"/>
    <dgm:cxn modelId="{63B0667C-B361-4290-A053-A2BC3481658B}" type="presParOf" srcId="{5499A255-7C27-43E9-A1D8-C20AFE0D4C77}" destId="{5BC2D5E4-7F78-4122-87E3-CE978A1B1B10}" srcOrd="7"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24FF8C-0B98-42C6-B357-F50B8A860589}"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es-MX"/>
        </a:p>
      </dgm:t>
    </dgm:pt>
    <dgm:pt modelId="{5ADA5FE5-E49C-440A-ABDC-AA4645FB743C}">
      <dgm:prSet phldrT="[Texto]" custT="1"/>
      <dgm:spPr/>
      <dgm:t>
        <a:bodyPr/>
        <a:lstStyle/>
        <a:p>
          <a:pPr algn="just"/>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rPr>
            <a:t>The clitoris, a small, sensitive protrusion that is comparable to the penis in males. </a:t>
          </a:r>
          <a:endParaRPr lang="es-MX"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endParaRPr>
        </a:p>
      </dgm:t>
    </dgm:pt>
    <dgm:pt modelId="{6D6A6057-900B-47F9-A5A8-788EC24E05C2}" type="parTrans" cxnId="{558FAFBC-3474-431A-B63B-A37320DE7CB9}">
      <dgm:prSet/>
      <dgm:spPr/>
      <dgm:t>
        <a:bodyPr/>
        <a:lstStyle/>
        <a:p>
          <a:endParaRPr lang="es-MX"/>
        </a:p>
      </dgm:t>
    </dgm:pt>
    <dgm:pt modelId="{5D5B2B81-131E-48B3-857B-904C49F67AE3}" type="sibTrans" cxnId="{558FAFBC-3474-431A-B63B-A37320DE7CB9}">
      <dgm:prSet/>
      <dgm:spPr>
        <a:solidFill>
          <a:srgbClr val="FF0066">
            <a:alpha val="90000"/>
          </a:srgbClr>
        </a:solidFill>
        <a:ln>
          <a:solidFill>
            <a:srgbClr val="FF3399">
              <a:alpha val="90000"/>
            </a:srgbClr>
          </a:solidFill>
        </a:ln>
      </dgm:spPr>
      <dgm:t>
        <a:bodyPr/>
        <a:lstStyle/>
        <a:p>
          <a:endParaRPr lang="es-MX" dirty="0"/>
        </a:p>
      </dgm:t>
    </dgm:pt>
    <dgm:pt modelId="{19E54A38-19F0-433B-82C5-B9245C22280E}">
      <dgm:prSet phldrT="[Texto]" custT="1"/>
      <dgm:spPr>
        <a:solidFill>
          <a:srgbClr val="FFFF00"/>
        </a:solidFill>
        <a:ln>
          <a:solidFill>
            <a:srgbClr val="FFFF00"/>
          </a:solidFill>
        </a:ln>
      </dgm:spPr>
      <dgm:t>
        <a:bodyPr/>
        <a:lstStyle/>
        <a:p>
          <a:pPr algn="just"/>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rPr>
            <a:t>The clitoris is covered by a fold of skin, called the prepuce, which is similar to the foreskin at the end of the penis. </a:t>
          </a:r>
          <a:endParaRPr lang="es-MX"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endParaRPr>
        </a:p>
      </dgm:t>
    </dgm:pt>
    <dgm:pt modelId="{004269C1-9224-49B1-96A9-D60E1684B415}" type="parTrans" cxnId="{4CD21A64-A01C-48BE-9354-75B755F2D344}">
      <dgm:prSet/>
      <dgm:spPr/>
      <dgm:t>
        <a:bodyPr/>
        <a:lstStyle/>
        <a:p>
          <a:endParaRPr lang="es-MX"/>
        </a:p>
      </dgm:t>
    </dgm:pt>
    <dgm:pt modelId="{C142D9D2-BFBB-4721-93CE-59FE884FF068}" type="sibTrans" cxnId="{4CD21A64-A01C-48BE-9354-75B755F2D344}">
      <dgm:prSet/>
      <dgm:spPr/>
      <dgm:t>
        <a:bodyPr/>
        <a:lstStyle/>
        <a:p>
          <a:endParaRPr lang="es-MX"/>
        </a:p>
      </dgm:t>
    </dgm:pt>
    <dgm:pt modelId="{54B051DC-20C9-4E6C-BE07-CCAFE47C192D}" type="pres">
      <dgm:prSet presAssocID="{A024FF8C-0B98-42C6-B357-F50B8A860589}" presName="outerComposite" presStyleCnt="0">
        <dgm:presLayoutVars>
          <dgm:chMax val="5"/>
          <dgm:dir/>
          <dgm:resizeHandles val="exact"/>
        </dgm:presLayoutVars>
      </dgm:prSet>
      <dgm:spPr/>
      <dgm:t>
        <a:bodyPr/>
        <a:lstStyle/>
        <a:p>
          <a:endParaRPr lang="es-MX"/>
        </a:p>
      </dgm:t>
    </dgm:pt>
    <dgm:pt modelId="{62BBF952-37CD-4D88-B066-99BA59EBFDF3}" type="pres">
      <dgm:prSet presAssocID="{A024FF8C-0B98-42C6-B357-F50B8A860589}" presName="dummyMaxCanvas" presStyleCnt="0">
        <dgm:presLayoutVars/>
      </dgm:prSet>
      <dgm:spPr/>
    </dgm:pt>
    <dgm:pt modelId="{6B56DB89-A556-40CA-ABFE-0BBFDF1D9504}" type="pres">
      <dgm:prSet presAssocID="{A024FF8C-0B98-42C6-B357-F50B8A860589}" presName="TwoNodes_1" presStyleLbl="node1" presStyleIdx="0" presStyleCnt="2" custScaleY="74603" custLinFactNeighborX="-3000" custLinFactNeighborY="-19817">
        <dgm:presLayoutVars>
          <dgm:bulletEnabled val="1"/>
        </dgm:presLayoutVars>
      </dgm:prSet>
      <dgm:spPr/>
      <dgm:t>
        <a:bodyPr/>
        <a:lstStyle/>
        <a:p>
          <a:endParaRPr lang="es-MX"/>
        </a:p>
      </dgm:t>
    </dgm:pt>
    <dgm:pt modelId="{8D71765C-D2BC-44C4-BD8A-1E310DE18DA2}" type="pres">
      <dgm:prSet presAssocID="{A024FF8C-0B98-42C6-B357-F50B8A860589}" presName="TwoNodes_2" presStyleLbl="node1" presStyleIdx="1" presStyleCnt="2" custScaleY="120635" custLinFactNeighborX="-540" custLinFactNeighborY="23040">
        <dgm:presLayoutVars>
          <dgm:bulletEnabled val="1"/>
        </dgm:presLayoutVars>
      </dgm:prSet>
      <dgm:spPr/>
      <dgm:t>
        <a:bodyPr/>
        <a:lstStyle/>
        <a:p>
          <a:endParaRPr lang="es-MX"/>
        </a:p>
      </dgm:t>
    </dgm:pt>
    <dgm:pt modelId="{C8FB3E45-1320-4B89-A8C4-963A0810997D}" type="pres">
      <dgm:prSet presAssocID="{A024FF8C-0B98-42C6-B357-F50B8A860589}" presName="TwoConn_1-2" presStyleLbl="fgAccFollowNode1" presStyleIdx="0" presStyleCnt="1" custScaleX="67925">
        <dgm:presLayoutVars>
          <dgm:bulletEnabled val="1"/>
        </dgm:presLayoutVars>
      </dgm:prSet>
      <dgm:spPr/>
      <dgm:t>
        <a:bodyPr/>
        <a:lstStyle/>
        <a:p>
          <a:endParaRPr lang="es-MX"/>
        </a:p>
      </dgm:t>
    </dgm:pt>
    <dgm:pt modelId="{8E75981C-2438-439B-8381-E667A5FCD7FC}" type="pres">
      <dgm:prSet presAssocID="{A024FF8C-0B98-42C6-B357-F50B8A860589}" presName="TwoNodes_1_text" presStyleLbl="node1" presStyleIdx="1" presStyleCnt="2">
        <dgm:presLayoutVars>
          <dgm:bulletEnabled val="1"/>
        </dgm:presLayoutVars>
      </dgm:prSet>
      <dgm:spPr/>
      <dgm:t>
        <a:bodyPr/>
        <a:lstStyle/>
        <a:p>
          <a:endParaRPr lang="es-MX"/>
        </a:p>
      </dgm:t>
    </dgm:pt>
    <dgm:pt modelId="{C33D4B21-3327-438C-ABEB-1FA2983D35E9}" type="pres">
      <dgm:prSet presAssocID="{A024FF8C-0B98-42C6-B357-F50B8A860589}" presName="TwoNodes_2_text" presStyleLbl="node1" presStyleIdx="1" presStyleCnt="2">
        <dgm:presLayoutVars>
          <dgm:bulletEnabled val="1"/>
        </dgm:presLayoutVars>
      </dgm:prSet>
      <dgm:spPr/>
      <dgm:t>
        <a:bodyPr/>
        <a:lstStyle/>
        <a:p>
          <a:endParaRPr lang="es-MX"/>
        </a:p>
      </dgm:t>
    </dgm:pt>
  </dgm:ptLst>
  <dgm:cxnLst>
    <dgm:cxn modelId="{07F92EF5-C4CD-4E34-9B70-B0163CA5BA59}" type="presOf" srcId="{5D5B2B81-131E-48B3-857B-904C49F67AE3}" destId="{C8FB3E45-1320-4B89-A8C4-963A0810997D}" srcOrd="0" destOrd="0" presId="urn:microsoft.com/office/officeart/2005/8/layout/vProcess5"/>
    <dgm:cxn modelId="{6293BA1C-3FB7-4A46-9EB7-7ADE2CB98E3F}" type="presOf" srcId="{19E54A38-19F0-433B-82C5-B9245C22280E}" destId="{C33D4B21-3327-438C-ABEB-1FA2983D35E9}" srcOrd="1" destOrd="0" presId="urn:microsoft.com/office/officeart/2005/8/layout/vProcess5"/>
    <dgm:cxn modelId="{558FAFBC-3474-431A-B63B-A37320DE7CB9}" srcId="{A024FF8C-0B98-42C6-B357-F50B8A860589}" destId="{5ADA5FE5-E49C-440A-ABDC-AA4645FB743C}" srcOrd="0" destOrd="0" parTransId="{6D6A6057-900B-47F9-A5A8-788EC24E05C2}" sibTransId="{5D5B2B81-131E-48B3-857B-904C49F67AE3}"/>
    <dgm:cxn modelId="{22009BA0-6E3D-43A5-9818-77816C51D156}" type="presOf" srcId="{A024FF8C-0B98-42C6-B357-F50B8A860589}" destId="{54B051DC-20C9-4E6C-BE07-CCAFE47C192D}" srcOrd="0" destOrd="0" presId="urn:microsoft.com/office/officeart/2005/8/layout/vProcess5"/>
    <dgm:cxn modelId="{ED4F0805-C9CE-45E0-8842-6FEB1270B714}" type="presOf" srcId="{19E54A38-19F0-433B-82C5-B9245C22280E}" destId="{8D71765C-D2BC-44C4-BD8A-1E310DE18DA2}" srcOrd="0" destOrd="0" presId="urn:microsoft.com/office/officeart/2005/8/layout/vProcess5"/>
    <dgm:cxn modelId="{4CD21A64-A01C-48BE-9354-75B755F2D344}" srcId="{A024FF8C-0B98-42C6-B357-F50B8A860589}" destId="{19E54A38-19F0-433B-82C5-B9245C22280E}" srcOrd="1" destOrd="0" parTransId="{004269C1-9224-49B1-96A9-D60E1684B415}" sibTransId="{C142D9D2-BFBB-4721-93CE-59FE884FF068}"/>
    <dgm:cxn modelId="{68D10F5F-0F83-4BF6-8C8C-0FB4A19B99A7}" type="presOf" srcId="{5ADA5FE5-E49C-440A-ABDC-AA4645FB743C}" destId="{8E75981C-2438-439B-8381-E667A5FCD7FC}" srcOrd="1" destOrd="0" presId="urn:microsoft.com/office/officeart/2005/8/layout/vProcess5"/>
    <dgm:cxn modelId="{A36BFAEB-CE12-436A-BE3F-5636A4CEEEDB}" type="presOf" srcId="{5ADA5FE5-E49C-440A-ABDC-AA4645FB743C}" destId="{6B56DB89-A556-40CA-ABFE-0BBFDF1D9504}" srcOrd="0" destOrd="0" presId="urn:microsoft.com/office/officeart/2005/8/layout/vProcess5"/>
    <dgm:cxn modelId="{5B38B4C5-56E8-4797-A942-4B19D6438505}" type="presParOf" srcId="{54B051DC-20C9-4E6C-BE07-CCAFE47C192D}" destId="{62BBF952-37CD-4D88-B066-99BA59EBFDF3}" srcOrd="0" destOrd="0" presId="urn:microsoft.com/office/officeart/2005/8/layout/vProcess5"/>
    <dgm:cxn modelId="{6D27C388-2DB3-48C1-AFED-918280F6577A}" type="presParOf" srcId="{54B051DC-20C9-4E6C-BE07-CCAFE47C192D}" destId="{6B56DB89-A556-40CA-ABFE-0BBFDF1D9504}" srcOrd="1" destOrd="0" presId="urn:microsoft.com/office/officeart/2005/8/layout/vProcess5"/>
    <dgm:cxn modelId="{132E6605-8F2A-47E2-9D68-1B0A9188D046}" type="presParOf" srcId="{54B051DC-20C9-4E6C-BE07-CCAFE47C192D}" destId="{8D71765C-D2BC-44C4-BD8A-1E310DE18DA2}" srcOrd="2" destOrd="0" presId="urn:microsoft.com/office/officeart/2005/8/layout/vProcess5"/>
    <dgm:cxn modelId="{6362F8ED-CD8F-4904-9989-E409CC27DB0C}" type="presParOf" srcId="{54B051DC-20C9-4E6C-BE07-CCAFE47C192D}" destId="{C8FB3E45-1320-4B89-A8C4-963A0810997D}" srcOrd="3" destOrd="0" presId="urn:microsoft.com/office/officeart/2005/8/layout/vProcess5"/>
    <dgm:cxn modelId="{15019FB4-FAFF-493C-B2C8-2C440AB71AFD}" type="presParOf" srcId="{54B051DC-20C9-4E6C-BE07-CCAFE47C192D}" destId="{8E75981C-2438-439B-8381-E667A5FCD7FC}" srcOrd="4" destOrd="0" presId="urn:microsoft.com/office/officeart/2005/8/layout/vProcess5"/>
    <dgm:cxn modelId="{DF783E41-7932-49E5-A071-4DF3E5992DAB}" type="presParOf" srcId="{54B051DC-20C9-4E6C-BE07-CCAFE47C192D}" destId="{C33D4B21-3327-438C-ABEB-1FA2983D35E9}"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4F352-E783-46CB-AA70-56F0BD37A096}">
      <dsp:nvSpPr>
        <dsp:cNvPr id="0" name=""/>
        <dsp:cNvSpPr/>
      </dsp:nvSpPr>
      <dsp:spPr>
        <a:xfrm rot="5398023">
          <a:off x="-218512" y="1335951"/>
          <a:ext cx="1414193" cy="215321"/>
        </a:xfrm>
        <a:prstGeom prst="rect">
          <a:avLst/>
        </a:prstGeom>
        <a:solidFill>
          <a:schemeClr val="accent6">
            <a:shade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05CFE20-B9AD-40BD-A4A3-148CFBAC7D47}">
      <dsp:nvSpPr>
        <dsp:cNvPr id="0" name=""/>
        <dsp:cNvSpPr/>
      </dsp:nvSpPr>
      <dsp:spPr>
        <a:xfrm>
          <a:off x="0" y="571492"/>
          <a:ext cx="2392459" cy="1062022"/>
        </a:xfrm>
        <a:prstGeom prst="roundRect">
          <a:avLst>
            <a:gd name="adj" fmla="val 10000"/>
          </a:avLst>
        </a:prstGeom>
        <a:solidFill>
          <a:schemeClr val="accent6">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66775">
            <a:lnSpc>
              <a:spcPct val="90000"/>
            </a:lnSpc>
            <a:spcBef>
              <a:spcPct val="0"/>
            </a:spcBef>
            <a:spcAft>
              <a:spcPct val="35000"/>
            </a:spcAft>
          </a:pPr>
          <a:r>
            <a:rPr lang="es-PA" sz="1950" b="0" i="1" kern="1200" cap="none" spc="0" dirty="0" smtClean="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rPr>
            <a:t>INTRODUCTION </a:t>
          </a:r>
          <a:endParaRPr lang="es-PA" sz="1950" b="0" i="1" kern="1200" cap="none" spc="0" dirty="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endParaRPr>
        </a:p>
      </dsp:txBody>
      <dsp:txXfrm>
        <a:off x="31106" y="602598"/>
        <a:ext cx="2330247" cy="999810"/>
      </dsp:txXfrm>
    </dsp:sp>
    <dsp:sp modelId="{AB0919FB-8EFC-4BEA-9CC2-D3E1EB2864FB}">
      <dsp:nvSpPr>
        <dsp:cNvPr id="0" name=""/>
        <dsp:cNvSpPr/>
      </dsp:nvSpPr>
      <dsp:spPr>
        <a:xfrm rot="5342655">
          <a:off x="-226994" y="2779584"/>
          <a:ext cx="1466111" cy="215321"/>
        </a:xfrm>
        <a:prstGeom prst="rect">
          <a:avLst/>
        </a:prstGeom>
        <a:solidFill>
          <a:schemeClr val="accent6">
            <a:shade val="90000"/>
            <a:hueOff val="-160908"/>
            <a:satOff val="2188"/>
            <a:lumOff val="924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9B7747B-FAC6-440C-B0AD-D850DA099E8C}">
      <dsp:nvSpPr>
        <dsp:cNvPr id="0" name=""/>
        <dsp:cNvSpPr/>
      </dsp:nvSpPr>
      <dsp:spPr>
        <a:xfrm>
          <a:off x="5656" y="1989268"/>
          <a:ext cx="2392459" cy="1062022"/>
        </a:xfrm>
        <a:prstGeom prst="roundRect">
          <a:avLst>
            <a:gd name="adj" fmla="val 10000"/>
          </a:avLst>
        </a:prstGeom>
        <a:solidFill>
          <a:schemeClr val="accent6">
            <a:shade val="50000"/>
            <a:hueOff val="-131913"/>
            <a:satOff val="8794"/>
            <a:lumOff val="1148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1" kern="1200" cap="none" spc="0" dirty="0" smtClean="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rPr>
            <a:t>FUNCTIONS</a:t>
          </a:r>
          <a:endParaRPr lang="es-PA" sz="2000" b="0" i="1" kern="1200" cap="none" spc="0" dirty="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endParaRPr>
        </a:p>
      </dsp:txBody>
      <dsp:txXfrm>
        <a:off x="36762" y="2020374"/>
        <a:ext cx="2330247" cy="999810"/>
      </dsp:txXfrm>
    </dsp:sp>
    <dsp:sp modelId="{5D049C22-0143-4E83-A8F0-F0669BB18A3B}">
      <dsp:nvSpPr>
        <dsp:cNvPr id="0" name=""/>
        <dsp:cNvSpPr/>
      </dsp:nvSpPr>
      <dsp:spPr>
        <a:xfrm rot="21551650">
          <a:off x="527815" y="3490030"/>
          <a:ext cx="3200844" cy="215321"/>
        </a:xfrm>
        <a:prstGeom prst="rect">
          <a:avLst/>
        </a:prstGeom>
        <a:solidFill>
          <a:schemeClr val="accent6">
            <a:shade val="90000"/>
            <a:hueOff val="-321817"/>
            <a:satOff val="4375"/>
            <a:lumOff val="1848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F1D99FE-F088-410A-A0FD-4454FD27454E}">
      <dsp:nvSpPr>
        <dsp:cNvPr id="0" name=""/>
        <dsp:cNvSpPr/>
      </dsp:nvSpPr>
      <dsp:spPr>
        <a:xfrm>
          <a:off x="39796" y="3455176"/>
          <a:ext cx="2392459" cy="1062022"/>
        </a:xfrm>
        <a:prstGeom prst="roundRect">
          <a:avLst>
            <a:gd name="adj" fmla="val 10000"/>
          </a:avLst>
        </a:prstGeom>
        <a:solidFill>
          <a:schemeClr val="accent6">
            <a:shade val="50000"/>
            <a:hueOff val="-263825"/>
            <a:satOff val="17589"/>
            <a:lumOff val="2296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1" kern="1200" cap="none" spc="0" dirty="0" smtClean="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rPr>
            <a:t>ORGANS</a:t>
          </a:r>
          <a:endParaRPr lang="es-PA" sz="2000" b="0" i="1" kern="1200" cap="none" spc="0" dirty="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endParaRPr>
        </a:p>
      </dsp:txBody>
      <dsp:txXfrm>
        <a:off x="70902" y="3486282"/>
        <a:ext cx="2330247" cy="999810"/>
      </dsp:txXfrm>
    </dsp:sp>
    <dsp:sp modelId="{9CED5C40-52B2-4EAE-BBA0-C73F212AD871}">
      <dsp:nvSpPr>
        <dsp:cNvPr id="0" name=""/>
        <dsp:cNvSpPr/>
      </dsp:nvSpPr>
      <dsp:spPr>
        <a:xfrm rot="16200000">
          <a:off x="3026482" y="2757076"/>
          <a:ext cx="1413725" cy="215321"/>
        </a:xfrm>
        <a:prstGeom prst="rect">
          <a:avLst/>
        </a:prstGeom>
        <a:solidFill>
          <a:schemeClr val="accent6">
            <a:shade val="90000"/>
            <a:hueOff val="-482725"/>
            <a:satOff val="6563"/>
            <a:lumOff val="2773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B122B3C-404B-4299-857F-547A7935B225}">
      <dsp:nvSpPr>
        <dsp:cNvPr id="0" name=""/>
        <dsp:cNvSpPr/>
      </dsp:nvSpPr>
      <dsp:spPr>
        <a:xfrm>
          <a:off x="3250010" y="3410159"/>
          <a:ext cx="2392459" cy="1062022"/>
        </a:xfrm>
        <a:prstGeom prst="roundRect">
          <a:avLst>
            <a:gd name="adj" fmla="val 10000"/>
          </a:avLst>
        </a:prstGeom>
        <a:solidFill>
          <a:schemeClr val="accent6">
            <a:shade val="50000"/>
            <a:hueOff val="-395738"/>
            <a:satOff val="26383"/>
            <a:lumOff val="3444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i="1" kern="1200" cap="none" spc="0" dirty="0" smtClean="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rPr>
            <a:t>FEMALE REPRODUCTIVE CYCLES</a:t>
          </a:r>
          <a:endParaRPr lang="es-PA" sz="1900" b="0" i="1" kern="1200" cap="none" spc="0" dirty="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endParaRPr>
        </a:p>
      </dsp:txBody>
      <dsp:txXfrm>
        <a:off x="3281116" y="3441265"/>
        <a:ext cx="2330247" cy="999810"/>
      </dsp:txXfrm>
    </dsp:sp>
    <dsp:sp modelId="{BDE2DBE3-32F5-422B-8FBE-0CA46DA3EE3E}">
      <dsp:nvSpPr>
        <dsp:cNvPr id="0" name=""/>
        <dsp:cNvSpPr/>
      </dsp:nvSpPr>
      <dsp:spPr>
        <a:xfrm rot="16200000">
          <a:off x="3026482" y="1336185"/>
          <a:ext cx="1413725" cy="215321"/>
        </a:xfrm>
        <a:prstGeom prst="rect">
          <a:avLst/>
        </a:prstGeom>
        <a:solidFill>
          <a:schemeClr val="accent6">
            <a:shade val="90000"/>
            <a:hueOff val="-321817"/>
            <a:satOff val="4375"/>
            <a:lumOff val="1848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9FB4603-53E1-443C-8A85-9ABE1A4B6955}">
      <dsp:nvSpPr>
        <dsp:cNvPr id="0" name=""/>
        <dsp:cNvSpPr/>
      </dsp:nvSpPr>
      <dsp:spPr>
        <a:xfrm>
          <a:off x="3187627" y="1989268"/>
          <a:ext cx="2517225" cy="1062022"/>
        </a:xfrm>
        <a:prstGeom prst="roundRect">
          <a:avLst>
            <a:gd name="adj" fmla="val 10000"/>
          </a:avLst>
        </a:prstGeom>
        <a:solidFill>
          <a:schemeClr val="accent6">
            <a:shade val="50000"/>
            <a:hueOff val="-395738"/>
            <a:satOff val="26383"/>
            <a:lumOff val="3444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1" kern="1200" cap="none" spc="0" dirty="0" smtClean="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rPr>
            <a:t>FERTILIZATION</a:t>
          </a:r>
          <a:endParaRPr lang="es-PA" sz="2000" b="0" i="1" kern="1200" cap="none" spc="0" dirty="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endParaRPr>
        </a:p>
      </dsp:txBody>
      <dsp:txXfrm>
        <a:off x="3218733" y="2020374"/>
        <a:ext cx="2455013" cy="999810"/>
      </dsp:txXfrm>
    </dsp:sp>
    <dsp:sp modelId="{4F24243A-8D29-4EB3-B3D2-F2716853F4B2}">
      <dsp:nvSpPr>
        <dsp:cNvPr id="0" name=""/>
        <dsp:cNvSpPr/>
      </dsp:nvSpPr>
      <dsp:spPr>
        <a:xfrm>
          <a:off x="3738373" y="625739"/>
          <a:ext cx="3234482" cy="215321"/>
        </a:xfrm>
        <a:prstGeom prst="rect">
          <a:avLst/>
        </a:prstGeom>
        <a:solidFill>
          <a:schemeClr val="accent6">
            <a:shade val="90000"/>
            <a:hueOff val="-160908"/>
            <a:satOff val="2188"/>
            <a:lumOff val="924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84D920B-5CB1-4CC3-A9C1-FF2633D3C935}">
      <dsp:nvSpPr>
        <dsp:cNvPr id="0" name=""/>
        <dsp:cNvSpPr/>
      </dsp:nvSpPr>
      <dsp:spPr>
        <a:xfrm>
          <a:off x="3204015" y="568377"/>
          <a:ext cx="2484449" cy="1062022"/>
        </a:xfrm>
        <a:prstGeom prst="roundRect">
          <a:avLst>
            <a:gd name="adj" fmla="val 10000"/>
          </a:avLst>
        </a:prstGeom>
        <a:solidFill>
          <a:schemeClr val="accent6">
            <a:shade val="50000"/>
            <a:hueOff val="-263825"/>
            <a:satOff val="17589"/>
            <a:lumOff val="2296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1" kern="1200" cap="none" spc="0" dirty="0" smtClean="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rPr>
            <a:t>FETAL </a:t>
          </a:r>
        </a:p>
        <a:p>
          <a:pPr lvl="0" algn="ctr" defTabSz="889000">
            <a:lnSpc>
              <a:spcPct val="90000"/>
            </a:lnSpc>
            <a:spcBef>
              <a:spcPct val="0"/>
            </a:spcBef>
            <a:spcAft>
              <a:spcPct val="35000"/>
            </a:spcAft>
          </a:pPr>
          <a:r>
            <a:rPr lang="en-US" sz="2000" b="0" i="1" kern="1200" cap="none" spc="0" dirty="0" smtClean="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rPr>
            <a:t> DEVELOPMENT</a:t>
          </a:r>
          <a:endParaRPr lang="es-PA" sz="2000" b="0" i="1" kern="1200" cap="none" spc="0" dirty="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endParaRPr>
        </a:p>
      </dsp:txBody>
      <dsp:txXfrm>
        <a:off x="3235121" y="599483"/>
        <a:ext cx="2422237" cy="999810"/>
      </dsp:txXfrm>
    </dsp:sp>
    <dsp:sp modelId="{41CD137B-5515-4131-B3CE-BF94506C8C21}">
      <dsp:nvSpPr>
        <dsp:cNvPr id="0" name=""/>
        <dsp:cNvSpPr/>
      </dsp:nvSpPr>
      <dsp:spPr>
        <a:xfrm>
          <a:off x="6494364" y="568377"/>
          <a:ext cx="2392459" cy="1062022"/>
        </a:xfrm>
        <a:prstGeom prst="roundRect">
          <a:avLst>
            <a:gd name="adj" fmla="val 10000"/>
          </a:avLst>
        </a:prstGeom>
        <a:solidFill>
          <a:schemeClr val="accent6">
            <a:shade val="50000"/>
            <a:hueOff val="-131913"/>
            <a:satOff val="8794"/>
            <a:lumOff val="1148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i="1" kern="1200" cap="none" spc="0" dirty="0" smtClean="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rPr>
            <a:t>DISEASES</a:t>
          </a:r>
          <a:endParaRPr lang="es-PA" sz="2000" b="0" i="1" kern="1200" cap="none" spc="0" dirty="0">
            <a:ln w="18415" cmpd="sng">
              <a:solidFill>
                <a:srgbClr val="FF0000"/>
              </a:solidFill>
              <a:prstDash val="solid"/>
            </a:ln>
            <a:solidFill>
              <a:srgbClr val="FFFFFF"/>
            </a:solidFill>
            <a:effectLst>
              <a:glow rad="101600">
                <a:schemeClr val="tx1">
                  <a:lumMod val="95000"/>
                  <a:lumOff val="5000"/>
                  <a:alpha val="60000"/>
                </a:schemeClr>
              </a:glow>
              <a:outerShdw blurRad="63500" dir="3600000" algn="tl" rotWithShape="0">
                <a:srgbClr val="000000">
                  <a:alpha val="70000"/>
                </a:srgbClr>
              </a:outerShdw>
            </a:effectLst>
            <a:latin typeface="Cooper Black" pitchFamily="18" charset="0"/>
          </a:endParaRPr>
        </a:p>
      </dsp:txBody>
      <dsp:txXfrm>
        <a:off x="6525470" y="599483"/>
        <a:ext cx="2330247" cy="9998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0DA92-6AAF-4A49-B7C5-7D61CD041C1A}">
      <dsp:nvSpPr>
        <dsp:cNvPr id="0" name=""/>
        <dsp:cNvSpPr/>
      </dsp:nvSpPr>
      <dsp:spPr>
        <a:xfrm>
          <a:off x="0" y="0"/>
          <a:ext cx="6429416" cy="3571900"/>
        </a:xfrm>
        <a:prstGeom prst="rightArrow">
          <a:avLst/>
        </a:prstGeom>
        <a:solidFill>
          <a:schemeClr val="accent4">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0C3A718-9637-4489-AB91-209B644840FA}">
      <dsp:nvSpPr>
        <dsp:cNvPr id="0" name=""/>
        <dsp:cNvSpPr/>
      </dsp:nvSpPr>
      <dsp:spPr>
        <a:xfrm>
          <a:off x="25" y="1143008"/>
          <a:ext cx="6424219" cy="1333518"/>
        </a:xfrm>
        <a:prstGeom prst="roundRect">
          <a:avLst/>
        </a:prstGeom>
        <a:solidFill>
          <a:srgbClr val="FF3399"/>
        </a:solidFill>
        <a:ln>
          <a:solidFill>
            <a:srgbClr val="FF3399"/>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i="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adley Hand ITC" pitchFamily="66" charset="0"/>
            </a:rPr>
            <a:t>It is a fat pad that rests on the front of the woman's pubic symphysis.</a:t>
          </a:r>
          <a:endParaRPr lang="es-MX" sz="28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radley Hand ITC" pitchFamily="66" charset="0"/>
          </a:endParaRPr>
        </a:p>
      </dsp:txBody>
      <dsp:txXfrm>
        <a:off x="65122" y="1208105"/>
        <a:ext cx="6294025" cy="12033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8D799-C189-4E72-BB98-B6F814323B98}">
      <dsp:nvSpPr>
        <dsp:cNvPr id="0" name=""/>
        <dsp:cNvSpPr/>
      </dsp:nvSpPr>
      <dsp:spPr>
        <a:xfrm>
          <a:off x="285681" y="0"/>
          <a:ext cx="4064000" cy="4064000"/>
        </a:xfrm>
        <a:prstGeom prst="ellipse">
          <a:avLst/>
        </a:prstGeom>
        <a:solidFill>
          <a:schemeClr val="dk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just" defTabSz="889000">
            <a:lnSpc>
              <a:spcPct val="90000"/>
            </a:lnSpc>
            <a:spcBef>
              <a:spcPct val="0"/>
            </a:spcBef>
            <a:spcAft>
              <a:spcPct val="35000"/>
            </a:spcAft>
          </a:pPr>
          <a:r>
            <a:rPr lang="en-US" sz="2000" b="0" i="0" kern="120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radley Hand ITC" pitchFamily="66" charset="0"/>
            </a:rPr>
            <a:t>Are two </a:t>
          </a:r>
          <a:r>
            <a:rPr lang="en-US" sz="2000" b="0" i="0" kern="1200" cap="none" spc="0" noProof="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radley Hand ITC" pitchFamily="66" charset="0"/>
            </a:rPr>
            <a:t>glans located </a:t>
          </a:r>
          <a:r>
            <a:rPr lang="en-US" sz="2000" b="0" i="0" kern="120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radley Hand ITC" pitchFamily="66" charset="0"/>
            </a:rPr>
            <a:t>slightly posterior and to the left and right of the opening of the </a:t>
          </a:r>
          <a:r>
            <a:rPr lang="es-MX" sz="2000" b="0" kern="120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radley Hand ITC" pitchFamily="66" charset="0"/>
            </a:rPr>
            <a:t> vagina.</a:t>
          </a:r>
          <a:r>
            <a:rPr lang="en-US" sz="2000" b="0" i="0" kern="120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radley Hand ITC" pitchFamily="66" charset="0"/>
            </a:rPr>
            <a:t> They secrete mucus to lubricate the vagina and are homologous  to </a:t>
          </a:r>
          <a:r>
            <a:rPr lang="es-MX" sz="2000" b="0" kern="120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radley Hand ITC" pitchFamily="66" charset="0"/>
            </a:rPr>
            <a:t>bulbourethral glands </a:t>
          </a:r>
          <a:r>
            <a:rPr lang="en-US" sz="2000" b="0" i="0" kern="1200" cap="none" spc="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radley Hand ITC" pitchFamily="66" charset="0"/>
            </a:rPr>
            <a:t> in males.</a:t>
          </a:r>
          <a:endParaRPr lang="es-MX" sz="2000" b="0" kern="1200" cap="none" spc="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Bradley Hand ITC" pitchFamily="66" charset="0"/>
          </a:endParaRPr>
        </a:p>
      </dsp:txBody>
      <dsp:txXfrm>
        <a:off x="880840" y="595159"/>
        <a:ext cx="2873682" cy="28736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A5E02-1A4B-4D71-AD16-783518DC6DDF}">
      <dsp:nvSpPr>
        <dsp:cNvPr id="0" name=""/>
        <dsp:cNvSpPr/>
      </dsp:nvSpPr>
      <dsp:spPr>
        <a:xfrm>
          <a:off x="-11917" y="127000"/>
          <a:ext cx="6096000" cy="3810000"/>
        </a:xfrm>
        <a:prstGeom prst="swooshArrow">
          <a:avLst>
            <a:gd name="adj1" fmla="val 25000"/>
            <a:gd name="adj2" fmla="val 25000"/>
          </a:avLst>
        </a:prstGeom>
        <a:solidFill>
          <a:schemeClr val="accent4">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A37ED62-5447-4A4A-871D-7C62397954F1}">
      <dsp:nvSpPr>
        <dsp:cNvPr id="0" name=""/>
        <dsp:cNvSpPr/>
      </dsp:nvSpPr>
      <dsp:spPr>
        <a:xfrm>
          <a:off x="4639330" y="899668"/>
          <a:ext cx="451104" cy="451104"/>
        </a:xfrm>
        <a:prstGeom prst="ellipse">
          <a:avLst/>
        </a:prstGeom>
        <a:gradFill rotWithShape="0">
          <a:gsLst>
            <a:gs pos="0">
              <a:schemeClr val="accent4">
                <a:shade val="50000"/>
                <a:hueOff val="0"/>
                <a:satOff val="0"/>
                <a:lumOff val="0"/>
                <a:alphaOff val="0"/>
                <a:shade val="51000"/>
                <a:satMod val="130000"/>
              </a:schemeClr>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E229D9D-9762-4910-8298-F77B1541A1CE}">
      <dsp:nvSpPr>
        <dsp:cNvPr id="0" name=""/>
        <dsp:cNvSpPr/>
      </dsp:nvSpPr>
      <dsp:spPr>
        <a:xfrm>
          <a:off x="1183446" y="1746243"/>
          <a:ext cx="4924470" cy="1569732"/>
        </a:xfrm>
        <a:prstGeom prst="round2Diag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57150" cap="flat" cmpd="sng" algn="ctr">
          <a:solidFill>
            <a:srgbClr val="7030A0"/>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0" tIns="0" rIns="239031" bIns="0" numCol="1" spcCol="1270" anchor="t" anchorCtr="0">
          <a:noAutofit/>
        </a:bodyPr>
        <a:lstStyle/>
        <a:p>
          <a:pPr lvl="0" algn="just" defTabSz="977900">
            <a:lnSpc>
              <a:spcPct val="90000"/>
            </a:lnSpc>
            <a:spcBef>
              <a:spcPct val="0"/>
            </a:spcBef>
            <a:spcAft>
              <a:spcPct val="35000"/>
            </a:spcAft>
          </a:pPr>
          <a:r>
            <a:rPr lang="en-US" sz="2200" b="0" i="0" kern="1200" dirty="0" smtClean="0">
              <a:latin typeface="Comic Sans MS" pitchFamily="66" charset="0"/>
            </a:rPr>
            <a:t>The meatus is located between the clitoris and the vagina in the vulvular vestibule of the female genitalia.</a:t>
          </a:r>
          <a:endParaRPr lang="es-MX" sz="2200" kern="1200" dirty="0">
            <a:latin typeface="Comic Sans MS" pitchFamily="66" charset="0"/>
          </a:endParaRPr>
        </a:p>
      </dsp:txBody>
      <dsp:txXfrm>
        <a:off x="1260074" y="1822871"/>
        <a:ext cx="4771214" cy="14164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93917-4853-4720-83D4-982B0A63A670}">
      <dsp:nvSpPr>
        <dsp:cNvPr id="0" name=""/>
        <dsp:cNvSpPr/>
      </dsp:nvSpPr>
      <dsp:spPr>
        <a:xfrm>
          <a:off x="849550" y="3543912"/>
          <a:ext cx="947960" cy="906846"/>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74291E8-5104-49A3-99E4-19F2B8AF98DB}">
      <dsp:nvSpPr>
        <dsp:cNvPr id="0" name=""/>
        <dsp:cNvSpPr/>
      </dsp:nvSpPr>
      <dsp:spPr>
        <a:xfrm>
          <a:off x="1019438" y="3713812"/>
          <a:ext cx="594329" cy="60408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D69607A-986E-40AD-958B-8BEEE8C5249F}">
      <dsp:nvSpPr>
        <dsp:cNvPr id="0" name=""/>
        <dsp:cNvSpPr/>
      </dsp:nvSpPr>
      <dsp:spPr>
        <a:xfrm>
          <a:off x="3568041" y="889108"/>
          <a:ext cx="1885963" cy="1571636"/>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35128" tIns="24130" rIns="24130" bIns="24130" numCol="1" spcCol="1270" anchor="ctr" anchorCtr="0">
          <a:noAutofit/>
        </a:bodyPr>
        <a:lstStyle/>
        <a:p>
          <a:pPr lvl="0" algn="just" defTabSz="844550">
            <a:lnSpc>
              <a:spcPct val="90000"/>
            </a:lnSpc>
            <a:spcBef>
              <a:spcPct val="0"/>
            </a:spcBef>
            <a:spcAft>
              <a:spcPct val="35000"/>
            </a:spcAft>
          </a:pPr>
          <a:r>
            <a:rPr lang="en-US" sz="1900" b="0" i="0" kern="120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Is a membrane that surrounds or partially covers the external vaginal opening.</a:t>
          </a:r>
          <a:endParaRPr lang="es-MX" sz="1900" b="0" kern="1200" cap="none" spc="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dsp:txBody>
      <dsp:txXfrm>
        <a:off x="3568041" y="889108"/>
        <a:ext cx="1885963" cy="1571636"/>
      </dsp:txXfrm>
    </dsp:sp>
    <dsp:sp modelId="{9B58A1C0-0DC2-46CA-BBED-45295191AD85}">
      <dsp:nvSpPr>
        <dsp:cNvPr id="0" name=""/>
        <dsp:cNvSpPr/>
      </dsp:nvSpPr>
      <dsp:spPr>
        <a:xfrm>
          <a:off x="3000394" y="2143140"/>
          <a:ext cx="471490" cy="0"/>
        </a:xfrm>
        <a:prstGeom prst="line">
          <a:avLst/>
        </a:prstGeom>
        <a:solidFill>
          <a:schemeClr val="lt1"/>
        </a:solidFill>
        <a:ln w="25400" cap="flat" cmpd="sng" algn="ctr">
          <a:solidFill>
            <a:schemeClr val="accent4"/>
          </a:solidFill>
          <a:prstDash val="solid"/>
        </a:ln>
        <a:effectLst/>
        <a:sp3d z="127000"/>
      </dsp:spPr>
      <dsp:style>
        <a:lnRef idx="2">
          <a:schemeClr val="accent4"/>
        </a:lnRef>
        <a:fillRef idx="1">
          <a:schemeClr val="lt1"/>
        </a:fillRef>
        <a:effectRef idx="0">
          <a:schemeClr val="accent4"/>
        </a:effectRef>
        <a:fontRef idx="minor">
          <a:schemeClr val="dk1"/>
        </a:fontRef>
      </dsp:style>
    </dsp:sp>
    <dsp:sp modelId="{477FC814-07B6-4A55-AA7D-892617A4F60F}">
      <dsp:nvSpPr>
        <dsp:cNvPr id="0" name=""/>
        <dsp:cNvSpPr/>
      </dsp:nvSpPr>
      <dsp:spPr>
        <a:xfrm rot="5400000">
          <a:off x="1346789" y="2244758"/>
          <a:ext cx="1707919" cy="1545232"/>
        </a:xfrm>
        <a:prstGeom prst="line">
          <a:avLst/>
        </a:prstGeom>
        <a:solidFill>
          <a:schemeClr val="lt1"/>
        </a:solidFill>
        <a:ln w="25400" cap="flat" cmpd="sng" algn="ctr">
          <a:solidFill>
            <a:schemeClr val="accent3"/>
          </a:solidFill>
          <a:prstDash val="solid"/>
        </a:ln>
        <a:effectLst/>
        <a:sp3d z="127000"/>
      </dsp:spPr>
      <dsp:style>
        <a:lnRef idx="2">
          <a:schemeClr val="accent3"/>
        </a:lnRef>
        <a:fillRef idx="1">
          <a:schemeClr val="lt1"/>
        </a:fillRef>
        <a:effectRef idx="0">
          <a:schemeClr val="accent3"/>
        </a:effectRef>
        <a:fontRef idx="minor">
          <a:schemeClr val="dk1"/>
        </a:fontRef>
      </dsp:style>
    </dsp:sp>
    <dsp:sp modelId="{833C7F81-CD35-4882-AE93-805C58D69991}">
      <dsp:nvSpPr>
        <dsp:cNvPr id="0" name=""/>
        <dsp:cNvSpPr/>
      </dsp:nvSpPr>
      <dsp:spPr>
        <a:xfrm>
          <a:off x="3568041" y="2588187"/>
          <a:ext cx="1885963" cy="1571636"/>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35128" tIns="24130" rIns="24130" bIns="24130" numCol="1" spcCol="1270" anchor="ctr" anchorCtr="0">
          <a:noAutofit/>
        </a:bodyPr>
        <a:lstStyle/>
        <a:p>
          <a:pPr lvl="0" algn="just" defTabSz="844550">
            <a:lnSpc>
              <a:spcPct val="90000"/>
            </a:lnSpc>
            <a:spcBef>
              <a:spcPct val="0"/>
            </a:spcBef>
            <a:spcAft>
              <a:spcPct val="35000"/>
            </a:spcAft>
          </a:pPr>
          <a:r>
            <a:rPr lang="en-US" sz="1900" b="0" i="0" kern="1200" cap="none" spc="0" dirty="0" smtClean="0">
              <a:ln w="18415" cmpd="sng">
                <a:solidFill>
                  <a:srgbClr val="FFFFFF"/>
                </a:solidFill>
                <a:prstDash val="solid"/>
              </a:ln>
              <a:solidFill>
                <a:srgbClr val="FFFFFF"/>
              </a:solidFill>
              <a:effectLst>
                <a:glow rad="63500">
                  <a:schemeClr val="accent3">
                    <a:satMod val="175000"/>
                    <a:alpha val="40000"/>
                  </a:schemeClr>
                </a:glow>
                <a:outerShdw blurRad="63500" dir="3600000" algn="tl" rotWithShape="0">
                  <a:srgbClr val="000000">
                    <a:alpha val="70000"/>
                  </a:srgbClr>
                </a:outerShdw>
              </a:effectLst>
            </a:rPr>
            <a:t>The size of the hymenal opening increases with age.</a:t>
          </a:r>
          <a:endParaRPr lang="es-MX" sz="1900" b="0" kern="1200" cap="none" spc="0" dirty="0">
            <a:ln w="18415" cmpd="sng">
              <a:solidFill>
                <a:srgbClr val="FFFFFF"/>
              </a:solidFill>
              <a:prstDash val="solid"/>
            </a:ln>
            <a:solidFill>
              <a:srgbClr val="FFFFFF"/>
            </a:solidFill>
            <a:effectLst>
              <a:glow rad="63500">
                <a:schemeClr val="accent3">
                  <a:satMod val="175000"/>
                  <a:alpha val="40000"/>
                </a:schemeClr>
              </a:glow>
              <a:outerShdw blurRad="63500" dir="3600000" algn="tl" rotWithShape="0">
                <a:srgbClr val="000000">
                  <a:alpha val="70000"/>
                </a:srgbClr>
              </a:outerShdw>
            </a:effectLst>
          </a:endParaRPr>
        </a:p>
      </dsp:txBody>
      <dsp:txXfrm>
        <a:off x="3568041" y="2588187"/>
        <a:ext cx="1885963" cy="1571636"/>
      </dsp:txXfrm>
    </dsp:sp>
    <dsp:sp modelId="{BFCE9190-7CB4-4CAD-9B9D-979A069970E0}">
      <dsp:nvSpPr>
        <dsp:cNvPr id="0" name=""/>
        <dsp:cNvSpPr/>
      </dsp:nvSpPr>
      <dsp:spPr>
        <a:xfrm>
          <a:off x="3071834" y="2786082"/>
          <a:ext cx="471490" cy="0"/>
        </a:xfrm>
        <a:prstGeom prst="line">
          <a:avLst/>
        </a:prstGeom>
        <a:solidFill>
          <a:schemeClr val="lt1"/>
        </a:solidFill>
        <a:ln w="25400" cap="flat" cmpd="sng" algn="ctr">
          <a:solidFill>
            <a:schemeClr val="accent3"/>
          </a:solidFill>
          <a:prstDash val="solid"/>
        </a:ln>
        <a:effectLst/>
        <a:sp3d z="127000"/>
      </dsp:spPr>
      <dsp:style>
        <a:lnRef idx="2">
          <a:schemeClr val="accent3"/>
        </a:lnRef>
        <a:fillRef idx="1">
          <a:schemeClr val="lt1"/>
        </a:fillRef>
        <a:effectRef idx="0">
          <a:schemeClr val="accent3"/>
        </a:effectRef>
        <a:fontRef idx="minor">
          <a:schemeClr val="dk1"/>
        </a:fontRef>
      </dsp:style>
    </dsp:sp>
    <dsp:sp modelId="{FE1BF22C-164D-4C8F-875E-613CA4CBFB9B}">
      <dsp:nvSpPr>
        <dsp:cNvPr id="0" name=""/>
        <dsp:cNvSpPr/>
      </dsp:nvSpPr>
      <dsp:spPr>
        <a:xfrm rot="5400000">
          <a:off x="1704735" y="2786934"/>
          <a:ext cx="1382431" cy="1324732"/>
        </a:xfrm>
        <a:prstGeom prst="line">
          <a:avLst/>
        </a:prstGeom>
        <a:solidFill>
          <a:schemeClr val="lt1"/>
        </a:solidFill>
        <a:ln w="25400" cap="flat" cmpd="sng" algn="ctr">
          <a:solidFill>
            <a:schemeClr val="accent4"/>
          </a:solidFill>
          <a:prstDash val="solid"/>
        </a:ln>
        <a:effectLst/>
        <a:sp3d z="127000"/>
      </dsp:spPr>
      <dsp:style>
        <a:lnRef idx="2">
          <a:schemeClr val="accent4"/>
        </a:lnRef>
        <a:fillRef idx="1">
          <a:schemeClr val="lt1"/>
        </a:fillRef>
        <a:effectRef idx="0">
          <a:schemeClr val="accent4"/>
        </a:effectRef>
        <a:fontRef idx="minor">
          <a:schemeClr val="dk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EDC33-8B96-4251-B58B-CE891B38F049}">
      <dsp:nvSpPr>
        <dsp:cNvPr id="0" name=""/>
        <dsp:cNvSpPr/>
      </dsp:nvSpPr>
      <dsp:spPr>
        <a:xfrm>
          <a:off x="1121495" y="2324524"/>
          <a:ext cx="5056183" cy="1285339"/>
        </a:xfrm>
        <a:prstGeom prst="roundRect">
          <a:avLst>
            <a:gd name="adj" fmla="val 1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MX" sz="2400" kern="1200" dirty="0"/>
        </a:p>
      </dsp:txBody>
      <dsp:txXfrm>
        <a:off x="1159141" y="2362170"/>
        <a:ext cx="4980891" cy="1210047"/>
      </dsp:txXfrm>
    </dsp:sp>
    <dsp:sp modelId="{95F70323-C5A6-4CD6-AF2D-8CCFF58DA196}">
      <dsp:nvSpPr>
        <dsp:cNvPr id="0" name=""/>
        <dsp:cNvSpPr/>
      </dsp:nvSpPr>
      <dsp:spPr>
        <a:xfrm>
          <a:off x="945691" y="2324524"/>
          <a:ext cx="5056183" cy="1285339"/>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solidFill>
                  <a:sysClr val="windowText" lastClr="000000"/>
                </a:solidFill>
                <a:prstDash val="solid"/>
              </a:ln>
              <a:solidFill>
                <a:schemeClr val="accent6">
                  <a:lumMod val="75000"/>
                </a:schemeClr>
              </a:solidFill>
              <a:effectLst>
                <a:glow rad="63500">
                  <a:schemeClr val="accent6">
                    <a:satMod val="175000"/>
                    <a:alpha val="40000"/>
                  </a:schemeClr>
                </a:glow>
                <a:outerShdw blurRad="63500" dir="3600000" algn="tl" rotWithShape="0">
                  <a:srgbClr val="000000">
                    <a:alpha val="70000"/>
                  </a:srgbClr>
                </a:outerShdw>
              </a:effectLst>
            </a:rPr>
            <a:t>The perineum is the short stretch of skin starting at the bottom of the vulva and extending to the anus.</a:t>
          </a:r>
          <a:endParaRPr lang="es-MX" sz="2400" b="0" kern="1200" cap="none" spc="0" dirty="0">
            <a:ln w="18415" cmpd="sng">
              <a:solidFill>
                <a:sysClr val="windowText" lastClr="000000"/>
              </a:solidFill>
              <a:prstDash val="solid"/>
            </a:ln>
            <a:solidFill>
              <a:schemeClr val="accent6">
                <a:lumMod val="75000"/>
              </a:schemeClr>
            </a:solidFill>
            <a:effectLst>
              <a:glow rad="63500">
                <a:schemeClr val="accent6">
                  <a:satMod val="175000"/>
                  <a:alpha val="40000"/>
                </a:schemeClr>
              </a:glow>
              <a:outerShdw blurRad="63500" dir="3600000" algn="tl" rotWithShape="0">
                <a:srgbClr val="000000">
                  <a:alpha val="70000"/>
                </a:srgbClr>
              </a:outerShdw>
            </a:effectLst>
          </a:endParaRPr>
        </a:p>
      </dsp:txBody>
      <dsp:txXfrm>
        <a:off x="983337" y="2362170"/>
        <a:ext cx="4980891" cy="1210047"/>
      </dsp:txXfrm>
    </dsp:sp>
    <dsp:sp modelId="{18C0AE21-4CBC-44D0-8573-E43EE9F5C172}">
      <dsp:nvSpPr>
        <dsp:cNvPr id="0" name=""/>
        <dsp:cNvSpPr/>
      </dsp:nvSpPr>
      <dsp:spPr>
        <a:xfrm>
          <a:off x="3406968" y="4321862"/>
          <a:ext cx="750099" cy="750099"/>
        </a:xfrm>
        <a:prstGeom prst="triangle">
          <a:avLst/>
        </a:prstGeom>
        <a:solidFill>
          <a:schemeClr val="accent6">
            <a:lumMod val="75000"/>
            <a:alpha val="90000"/>
          </a:schemeClr>
        </a:solidFill>
        <a:ln w="25400" cap="flat" cmpd="sng" algn="ctr">
          <a:solidFill>
            <a:schemeClr val="tx1">
              <a:lumMod val="95000"/>
              <a:lumOff val="5000"/>
              <a:alpha val="90000"/>
            </a:schemeClr>
          </a:solidFill>
          <a:prstDash val="solid"/>
        </a:ln>
        <a:effectLst/>
      </dsp:spPr>
      <dsp:style>
        <a:lnRef idx="2">
          <a:scrgbClr r="0" g="0" b="0"/>
        </a:lnRef>
        <a:fillRef idx="1">
          <a:scrgbClr r="0" g="0" b="0"/>
        </a:fillRef>
        <a:effectRef idx="0">
          <a:scrgbClr r="0" g="0" b="0"/>
        </a:effectRef>
        <a:fontRef idx="minor"/>
      </dsp:style>
    </dsp:sp>
    <dsp:sp modelId="{33D81102-0CCF-49FA-831D-7A74EA70192B}">
      <dsp:nvSpPr>
        <dsp:cNvPr id="0" name=""/>
        <dsp:cNvSpPr/>
      </dsp:nvSpPr>
      <dsp:spPr>
        <a:xfrm>
          <a:off x="1385188" y="3994677"/>
          <a:ext cx="4500594" cy="304040"/>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A3060-3E10-455E-B7EC-EA54EDC4A347}">
      <dsp:nvSpPr>
        <dsp:cNvPr id="0" name=""/>
        <dsp:cNvSpPr/>
      </dsp:nvSpPr>
      <dsp:spPr>
        <a:xfrm>
          <a:off x="0" y="0"/>
          <a:ext cx="7416824" cy="2966729"/>
        </a:xfrm>
        <a:prstGeom prst="leftRightRibb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7E8D3D6-3D1D-4B7A-AB71-B160E043649D}">
      <dsp:nvSpPr>
        <dsp:cNvPr id="0" name=""/>
        <dsp:cNvSpPr/>
      </dsp:nvSpPr>
      <dsp:spPr>
        <a:xfrm>
          <a:off x="998641" y="588469"/>
          <a:ext cx="2447551" cy="1453697"/>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7564" rIns="0" bIns="72390" numCol="1" spcCol="1270" anchor="ctr" anchorCtr="0">
          <a:noAutofit/>
        </a:bodyPr>
        <a:lstStyle/>
        <a:p>
          <a:pPr lvl="0" algn="just" defTabSz="844550">
            <a:lnSpc>
              <a:spcPct val="90000"/>
            </a:lnSpc>
            <a:spcBef>
              <a:spcPct val="0"/>
            </a:spcBef>
            <a:spcAft>
              <a:spcPct val="35000"/>
            </a:spcAft>
          </a:pPr>
          <a:r>
            <a:rPr lang="en-US" sz="1900" b="0" kern="1200" dirty="0" smtClean="0">
              <a:latin typeface="Forte" pitchFamily="66" charset="0"/>
              <a:ea typeface="Batang" pitchFamily="18" charset="-127"/>
            </a:rPr>
            <a:t>It´s the scientific term for the physiological changes that can occur in fertile women. </a:t>
          </a:r>
          <a:endParaRPr lang="es-PA" sz="1900" b="0" kern="1200" dirty="0">
            <a:latin typeface="Forte" pitchFamily="66" charset="0"/>
          </a:endParaRPr>
        </a:p>
      </dsp:txBody>
      <dsp:txXfrm>
        <a:off x="998641" y="588469"/>
        <a:ext cx="2447551" cy="1453697"/>
      </dsp:txXfrm>
    </dsp:sp>
    <dsp:sp modelId="{709623C2-3919-478F-B781-A1DA6EE2A553}">
      <dsp:nvSpPr>
        <dsp:cNvPr id="0" name=""/>
        <dsp:cNvSpPr/>
      </dsp:nvSpPr>
      <dsp:spPr>
        <a:xfrm>
          <a:off x="3643936" y="1055281"/>
          <a:ext cx="2892561" cy="1453697"/>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7564" rIns="0" bIns="72390" numCol="1" spcCol="1270" anchor="ctr" anchorCtr="0">
          <a:noAutofit/>
        </a:bodyPr>
        <a:lstStyle/>
        <a:p>
          <a:pPr lvl="0" algn="just" defTabSz="844550">
            <a:lnSpc>
              <a:spcPct val="90000"/>
            </a:lnSpc>
            <a:spcBef>
              <a:spcPct val="0"/>
            </a:spcBef>
            <a:spcAft>
              <a:spcPct val="35000"/>
            </a:spcAft>
          </a:pPr>
          <a:r>
            <a:rPr lang="en-US" sz="1900" b="0" kern="1200" dirty="0" smtClean="0">
              <a:latin typeface="Forte" pitchFamily="66" charset="0"/>
              <a:ea typeface="Batang" pitchFamily="18" charset="-127"/>
            </a:rPr>
            <a:t>It´s Under the control of the endocrine system  is necessary for reproduction. </a:t>
          </a:r>
          <a:endParaRPr lang="es-PA" sz="1900" b="0" kern="1200" dirty="0">
            <a:latin typeface="Forte" pitchFamily="66" charset="0"/>
          </a:endParaRPr>
        </a:p>
      </dsp:txBody>
      <dsp:txXfrm>
        <a:off x="3643936" y="1055281"/>
        <a:ext cx="2892561" cy="145369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D744D-4470-411F-A90B-2EDE8F1A3804}">
      <dsp:nvSpPr>
        <dsp:cNvPr id="0" name=""/>
        <dsp:cNvSpPr/>
      </dsp:nvSpPr>
      <dsp:spPr>
        <a:xfrm rot="2563408">
          <a:off x="2817756" y="4579335"/>
          <a:ext cx="982666" cy="61259"/>
        </a:xfrm>
        <a:custGeom>
          <a:avLst/>
          <a:gdLst/>
          <a:ahLst/>
          <a:cxnLst/>
          <a:rect l="0" t="0" r="0" b="0"/>
          <a:pathLst>
            <a:path>
              <a:moveTo>
                <a:pt x="0" y="30629"/>
              </a:moveTo>
              <a:lnTo>
                <a:pt x="982666" y="3062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F32128-C0C9-4ECB-8339-7FEFF299E258}">
      <dsp:nvSpPr>
        <dsp:cNvPr id="0" name=""/>
        <dsp:cNvSpPr/>
      </dsp:nvSpPr>
      <dsp:spPr>
        <a:xfrm>
          <a:off x="2948138" y="3232042"/>
          <a:ext cx="1093585" cy="61259"/>
        </a:xfrm>
        <a:custGeom>
          <a:avLst/>
          <a:gdLst/>
          <a:ahLst/>
          <a:cxnLst/>
          <a:rect l="0" t="0" r="0" b="0"/>
          <a:pathLst>
            <a:path>
              <a:moveTo>
                <a:pt x="0" y="30629"/>
              </a:moveTo>
              <a:lnTo>
                <a:pt x="1093585" y="3062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FB30DA-3E1D-4C73-869D-B880FF525F49}">
      <dsp:nvSpPr>
        <dsp:cNvPr id="0" name=""/>
        <dsp:cNvSpPr/>
      </dsp:nvSpPr>
      <dsp:spPr>
        <a:xfrm rot="19036592">
          <a:off x="2817756" y="1884748"/>
          <a:ext cx="982666" cy="61259"/>
        </a:xfrm>
        <a:custGeom>
          <a:avLst/>
          <a:gdLst/>
          <a:ahLst/>
          <a:cxnLst/>
          <a:rect l="0" t="0" r="0" b="0"/>
          <a:pathLst>
            <a:path>
              <a:moveTo>
                <a:pt x="0" y="30629"/>
              </a:moveTo>
              <a:lnTo>
                <a:pt x="982666" y="3062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9A53EF-DC27-4527-8D2B-4412C21567C7}">
      <dsp:nvSpPr>
        <dsp:cNvPr id="0" name=""/>
        <dsp:cNvSpPr/>
      </dsp:nvSpPr>
      <dsp:spPr>
        <a:xfrm>
          <a:off x="371436" y="1804006"/>
          <a:ext cx="3136848" cy="313684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E7FED1-D123-4EDB-BDA2-32AF0DF639AB}">
      <dsp:nvSpPr>
        <dsp:cNvPr id="0" name=""/>
        <dsp:cNvSpPr/>
      </dsp:nvSpPr>
      <dsp:spPr>
        <a:xfrm>
          <a:off x="3420319" y="2505"/>
          <a:ext cx="1882109" cy="1882109"/>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MX" sz="2500" kern="1200" dirty="0" err="1" smtClean="0"/>
            <a:t>Follicular</a:t>
          </a:r>
          <a:r>
            <a:rPr lang="es-MX" sz="2500" kern="1200" dirty="0" smtClean="0"/>
            <a:t> </a:t>
          </a:r>
          <a:r>
            <a:rPr lang="es-MX" sz="2500" kern="1200" dirty="0" err="1" smtClean="0"/>
            <a:t>Phase</a:t>
          </a:r>
          <a:endParaRPr lang="es-PA" sz="2500" kern="1200" dirty="0"/>
        </a:p>
      </dsp:txBody>
      <dsp:txXfrm>
        <a:off x="3695947" y="278133"/>
        <a:ext cx="1330853" cy="1330853"/>
      </dsp:txXfrm>
    </dsp:sp>
    <dsp:sp modelId="{D1773565-7516-4B01-8C7B-0B8941258F52}">
      <dsp:nvSpPr>
        <dsp:cNvPr id="0" name=""/>
        <dsp:cNvSpPr/>
      </dsp:nvSpPr>
      <dsp:spPr>
        <a:xfrm>
          <a:off x="4041723" y="2321617"/>
          <a:ext cx="1882109" cy="1882109"/>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MX" sz="2500" kern="1200" smtClean="0"/>
            <a:t>Ovulation </a:t>
          </a:r>
          <a:endParaRPr lang="es-PA" sz="2500" kern="1200" dirty="0"/>
        </a:p>
      </dsp:txBody>
      <dsp:txXfrm>
        <a:off x="4317351" y="2597245"/>
        <a:ext cx="1330853" cy="1330853"/>
      </dsp:txXfrm>
    </dsp:sp>
    <dsp:sp modelId="{BC1A68B9-CDC7-40EC-9654-77A0E753D028}">
      <dsp:nvSpPr>
        <dsp:cNvPr id="0" name=""/>
        <dsp:cNvSpPr/>
      </dsp:nvSpPr>
      <dsp:spPr>
        <a:xfrm>
          <a:off x="3420319" y="4640729"/>
          <a:ext cx="1882109" cy="1882109"/>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MX" sz="2500" kern="1200" smtClean="0"/>
            <a:t>Luteal Phase</a:t>
          </a:r>
          <a:endParaRPr lang="es-PA" sz="2500" kern="1200" dirty="0"/>
        </a:p>
      </dsp:txBody>
      <dsp:txXfrm>
        <a:off x="3695947" y="4916357"/>
        <a:ext cx="1330853" cy="13308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5A7BA-5580-45AB-9F39-FBF08F9D8583}">
      <dsp:nvSpPr>
        <dsp:cNvPr id="0" name=""/>
        <dsp:cNvSpPr/>
      </dsp:nvSpPr>
      <dsp:spPr>
        <a:xfrm>
          <a:off x="144008" y="0"/>
          <a:ext cx="5832662" cy="1872208"/>
        </a:xfrm>
        <a:prstGeom prst="rightArrow">
          <a:avLst/>
        </a:prstGeom>
        <a:solidFill>
          <a:schemeClr val="accent6">
            <a:tint val="4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F5DCA93-1FDB-453E-A115-A47621E20EAA}">
      <dsp:nvSpPr>
        <dsp:cNvPr id="0" name=""/>
        <dsp:cNvSpPr/>
      </dsp:nvSpPr>
      <dsp:spPr>
        <a:xfrm>
          <a:off x="476887" y="624066"/>
          <a:ext cx="4781781" cy="624074"/>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0" i="0" kern="1200" noProof="0" dirty="0" smtClean="0">
              <a:latin typeface="Algerian" pitchFamily="82" charset="0"/>
            </a:rPr>
            <a:t>Table of Contents</a:t>
          </a:r>
          <a:endParaRPr lang="en-US" sz="3600" kern="1200" noProof="0" dirty="0">
            <a:latin typeface="Algerian" pitchFamily="82" charset="0"/>
          </a:endParaRPr>
        </a:p>
      </dsp:txBody>
      <dsp:txXfrm>
        <a:off x="507352" y="654531"/>
        <a:ext cx="4720851" cy="563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C8443-2D92-4070-9696-AE6CC8731FBD}">
      <dsp:nvSpPr>
        <dsp:cNvPr id="0" name=""/>
        <dsp:cNvSpPr/>
      </dsp:nvSpPr>
      <dsp:spPr>
        <a:xfrm>
          <a:off x="3230207" y="2694"/>
          <a:ext cx="2165724" cy="140772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A" sz="1800" kern="1200" dirty="0" smtClean="0">
              <a:latin typeface="Cooper Black" pitchFamily="18" charset="0"/>
            </a:rPr>
            <a:t>Produce Eggs</a:t>
          </a:r>
          <a:endParaRPr lang="es-PA" sz="1800" kern="1200" dirty="0">
            <a:latin typeface="Cooper Black" pitchFamily="18" charset="0"/>
          </a:endParaRPr>
        </a:p>
      </dsp:txBody>
      <dsp:txXfrm>
        <a:off x="3298926" y="71413"/>
        <a:ext cx="2028286" cy="1270283"/>
      </dsp:txXfrm>
    </dsp:sp>
    <dsp:sp modelId="{93BBF0BB-04CB-4E9D-8F5D-00E7707CB1B8}">
      <dsp:nvSpPr>
        <dsp:cNvPr id="0" name=""/>
        <dsp:cNvSpPr/>
      </dsp:nvSpPr>
      <dsp:spPr>
        <a:xfrm>
          <a:off x="1498962" y="706554"/>
          <a:ext cx="5628215" cy="5628215"/>
        </a:xfrm>
        <a:custGeom>
          <a:avLst/>
          <a:gdLst/>
          <a:ahLst/>
          <a:cxnLst/>
          <a:rect l="0" t="0" r="0" b="0"/>
          <a:pathLst>
            <a:path>
              <a:moveTo>
                <a:pt x="3911868" y="222945"/>
              </a:moveTo>
              <a:arcTo wR="2814107" hR="2814107" stAng="17577613" swAng="196288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2603E3-54B1-4AA1-B32B-010AF999EA48}">
      <dsp:nvSpPr>
        <dsp:cNvPr id="0" name=""/>
        <dsp:cNvSpPr/>
      </dsp:nvSpPr>
      <dsp:spPr>
        <a:xfrm>
          <a:off x="5906583" y="1947194"/>
          <a:ext cx="2165724" cy="140772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A" sz="1800" kern="1200" dirty="0" smtClean="0">
              <a:latin typeface="Cooper Black" pitchFamily="18" charset="0"/>
            </a:rPr>
            <a:t>Site of Fertilization</a:t>
          </a:r>
          <a:endParaRPr lang="es-PA" sz="1800" kern="1200" dirty="0">
            <a:latin typeface="Cooper Black" pitchFamily="18" charset="0"/>
          </a:endParaRPr>
        </a:p>
      </dsp:txBody>
      <dsp:txXfrm>
        <a:off x="5975302" y="2015913"/>
        <a:ext cx="2028286" cy="1270283"/>
      </dsp:txXfrm>
    </dsp:sp>
    <dsp:sp modelId="{6595765D-9684-45F3-8EFE-B9EF8F4B5A08}">
      <dsp:nvSpPr>
        <dsp:cNvPr id="0" name=""/>
        <dsp:cNvSpPr/>
      </dsp:nvSpPr>
      <dsp:spPr>
        <a:xfrm>
          <a:off x="1498962" y="706554"/>
          <a:ext cx="5628215" cy="5628215"/>
        </a:xfrm>
        <a:custGeom>
          <a:avLst/>
          <a:gdLst/>
          <a:ahLst/>
          <a:cxnLst/>
          <a:rect l="0" t="0" r="0" b="0"/>
          <a:pathLst>
            <a:path>
              <a:moveTo>
                <a:pt x="5624334" y="2666357"/>
              </a:moveTo>
              <a:arcTo wR="2814107" hR="2814107" stAng="21419424" swAng="21973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99FDF2-3418-4593-8D97-E906CAAF5555}">
      <dsp:nvSpPr>
        <dsp:cNvPr id="0" name=""/>
        <dsp:cNvSpPr/>
      </dsp:nvSpPr>
      <dsp:spPr>
        <a:xfrm>
          <a:off x="4884298" y="5093463"/>
          <a:ext cx="2165724" cy="140772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latin typeface="Cooper Black" pitchFamily="18" charset="0"/>
            </a:rPr>
            <a:t> Hosting the embryo during development</a:t>
          </a:r>
          <a:endParaRPr lang="es-PA" sz="1800" kern="1200" dirty="0">
            <a:latin typeface="Cooper Black" pitchFamily="18" charset="0"/>
          </a:endParaRPr>
        </a:p>
      </dsp:txBody>
      <dsp:txXfrm>
        <a:off x="4953017" y="5162182"/>
        <a:ext cx="2028286" cy="1270283"/>
      </dsp:txXfrm>
    </dsp:sp>
    <dsp:sp modelId="{AA4D38F8-2E6F-4410-826E-3738B9F3B836}">
      <dsp:nvSpPr>
        <dsp:cNvPr id="0" name=""/>
        <dsp:cNvSpPr/>
      </dsp:nvSpPr>
      <dsp:spPr>
        <a:xfrm>
          <a:off x="1498962" y="706554"/>
          <a:ext cx="5628215" cy="5628215"/>
        </a:xfrm>
        <a:custGeom>
          <a:avLst/>
          <a:gdLst/>
          <a:ahLst/>
          <a:cxnLst/>
          <a:rect l="0" t="0" r="0" b="0"/>
          <a:pathLst>
            <a:path>
              <a:moveTo>
                <a:pt x="3374145" y="5571926"/>
              </a:moveTo>
              <a:arcTo wR="2814107" hR="2814107" stAng="4711254" swAng="13774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E97639-882D-4089-8483-665D1C2720B2}">
      <dsp:nvSpPr>
        <dsp:cNvPr id="0" name=""/>
        <dsp:cNvSpPr/>
      </dsp:nvSpPr>
      <dsp:spPr>
        <a:xfrm>
          <a:off x="1576116" y="5093463"/>
          <a:ext cx="2165724" cy="140772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latin typeface="Cooper Black" pitchFamily="18" charset="0"/>
            </a:rPr>
            <a:t> Protect the input and output to the uterus the baby at birth</a:t>
          </a:r>
          <a:endParaRPr lang="es-PA" sz="1800" kern="1200" dirty="0">
            <a:latin typeface="Cooper Black" pitchFamily="18" charset="0"/>
          </a:endParaRPr>
        </a:p>
      </dsp:txBody>
      <dsp:txXfrm>
        <a:off x="1644835" y="5162182"/>
        <a:ext cx="2028286" cy="1270283"/>
      </dsp:txXfrm>
    </dsp:sp>
    <dsp:sp modelId="{489120DA-86F0-4C02-BF91-96AA3C22280D}">
      <dsp:nvSpPr>
        <dsp:cNvPr id="0" name=""/>
        <dsp:cNvSpPr/>
      </dsp:nvSpPr>
      <dsp:spPr>
        <a:xfrm>
          <a:off x="1498962" y="706554"/>
          <a:ext cx="5628215" cy="5628215"/>
        </a:xfrm>
        <a:custGeom>
          <a:avLst/>
          <a:gdLst/>
          <a:ahLst/>
          <a:cxnLst/>
          <a:rect l="0" t="0" r="0" b="0"/>
          <a:pathLst>
            <a:path>
              <a:moveTo>
                <a:pt x="470522" y="4371929"/>
              </a:moveTo>
              <a:arcTo wR="2814107" hR="2814107" stAng="8783240" swAng="21973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ABEFE1-39A5-49F4-B977-C759072A4F22}">
      <dsp:nvSpPr>
        <dsp:cNvPr id="0" name=""/>
        <dsp:cNvSpPr/>
      </dsp:nvSpPr>
      <dsp:spPr>
        <a:xfrm>
          <a:off x="424635" y="1947194"/>
          <a:ext cx="2424117" cy="140772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latin typeface="Cooper Black" pitchFamily="18" charset="0"/>
            </a:rPr>
            <a:t>Implement the menstrual cycle when fertilization ooccurs. </a:t>
          </a:r>
          <a:endParaRPr lang="es-PA" sz="1600" kern="1200" dirty="0">
            <a:latin typeface="Cooper Black" pitchFamily="18" charset="0"/>
          </a:endParaRPr>
        </a:p>
      </dsp:txBody>
      <dsp:txXfrm>
        <a:off x="493354" y="2015913"/>
        <a:ext cx="2286679" cy="1270283"/>
      </dsp:txXfrm>
    </dsp:sp>
    <dsp:sp modelId="{E380487E-11CC-4C6C-B6ED-3C1FFF216CE7}">
      <dsp:nvSpPr>
        <dsp:cNvPr id="0" name=""/>
        <dsp:cNvSpPr/>
      </dsp:nvSpPr>
      <dsp:spPr>
        <a:xfrm>
          <a:off x="1498962" y="706554"/>
          <a:ext cx="5628215" cy="5628215"/>
        </a:xfrm>
        <a:custGeom>
          <a:avLst/>
          <a:gdLst/>
          <a:ahLst/>
          <a:cxnLst/>
          <a:rect l="0" t="0" r="0" b="0"/>
          <a:pathLst>
            <a:path>
              <a:moveTo>
                <a:pt x="490072" y="1227267"/>
              </a:moveTo>
              <a:arcTo wR="2814107" hR="2814107" stAng="12859504" swAng="196288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92794-46C3-4E69-B676-4C07BCFE8C39}">
      <dsp:nvSpPr>
        <dsp:cNvPr id="0" name=""/>
        <dsp:cNvSpPr/>
      </dsp:nvSpPr>
      <dsp:spPr>
        <a:xfrm>
          <a:off x="0" y="1336615"/>
          <a:ext cx="4929222" cy="876964"/>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just" defTabSz="1600200">
            <a:lnSpc>
              <a:spcPct val="90000"/>
            </a:lnSpc>
            <a:spcBef>
              <a:spcPct val="0"/>
            </a:spcBef>
            <a:spcAft>
              <a:spcPct val="35000"/>
            </a:spcAft>
          </a:pPr>
          <a:r>
            <a:rPr lang="en-US" sz="3600" b="1" kern="1200" cap="none" spc="0" dirty="0" smtClean="0">
              <a:ln w="1905"/>
              <a:effectLst>
                <a:glow rad="63500">
                  <a:schemeClr val="accent6">
                    <a:satMod val="175000"/>
                    <a:alpha val="40000"/>
                  </a:schemeClr>
                </a:glow>
                <a:innerShdw blurRad="69850" dist="43180" dir="5400000">
                  <a:srgbClr val="000000">
                    <a:alpha val="65000"/>
                  </a:srgbClr>
                </a:innerShdw>
              </a:effectLst>
              <a:latin typeface="Chiller" pitchFamily="82" charset="0"/>
            </a:rPr>
            <a:t>Site of Fertilization.</a:t>
          </a:r>
          <a:endParaRPr lang="es-MX" sz="3600" b="1" kern="1200" cap="none" spc="0" dirty="0">
            <a:ln w="1905"/>
            <a:effectLst>
              <a:glow rad="63500">
                <a:schemeClr val="accent6">
                  <a:satMod val="175000"/>
                  <a:alpha val="40000"/>
                </a:schemeClr>
              </a:glow>
              <a:innerShdw blurRad="69850" dist="43180" dir="5400000">
                <a:srgbClr val="000000">
                  <a:alpha val="65000"/>
                </a:srgbClr>
              </a:innerShdw>
            </a:effectLst>
            <a:latin typeface="Chiller" pitchFamily="82" charset="0"/>
          </a:endParaRPr>
        </a:p>
      </dsp:txBody>
      <dsp:txXfrm>
        <a:off x="0" y="1336615"/>
        <a:ext cx="4929222" cy="876964"/>
      </dsp:txXfrm>
    </dsp:sp>
    <dsp:sp modelId="{B23E001C-7F67-4C40-BBC2-565BC0905C9C}">
      <dsp:nvSpPr>
        <dsp:cNvPr id="0" name=""/>
        <dsp:cNvSpPr/>
      </dsp:nvSpPr>
      <dsp:spPr>
        <a:xfrm rot="10800000">
          <a:off x="0" y="998"/>
          <a:ext cx="4929222" cy="1348770"/>
        </a:xfrm>
        <a:prstGeom prst="upArrowCallou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just" defTabSz="1600200">
            <a:lnSpc>
              <a:spcPct val="90000"/>
            </a:lnSpc>
            <a:spcBef>
              <a:spcPct val="0"/>
            </a:spcBef>
            <a:spcAft>
              <a:spcPct val="35000"/>
            </a:spcAft>
          </a:pPr>
          <a:r>
            <a:rPr lang="en-US" sz="3600" b="1" kern="1200" cap="none" spc="0" dirty="0" smtClean="0">
              <a:ln w="1905"/>
              <a:effectLst>
                <a:glow rad="63500">
                  <a:schemeClr val="accent6">
                    <a:satMod val="175000"/>
                    <a:alpha val="40000"/>
                  </a:schemeClr>
                </a:glow>
                <a:innerShdw blurRad="69850" dist="43180" dir="5400000">
                  <a:srgbClr val="000000">
                    <a:alpha val="65000"/>
                  </a:srgbClr>
                </a:innerShdw>
              </a:effectLst>
              <a:latin typeface="Chiller" pitchFamily="82" charset="0"/>
            </a:rPr>
            <a:t>Provides passageway for ovum as it travels from ovary to uterus.</a:t>
          </a:r>
          <a:endParaRPr lang="es-MX" sz="3600" b="1" kern="1200" cap="none" spc="0" dirty="0">
            <a:ln w="1905"/>
            <a:effectLst>
              <a:glow rad="63500">
                <a:schemeClr val="accent6">
                  <a:satMod val="175000"/>
                  <a:alpha val="40000"/>
                </a:schemeClr>
              </a:glow>
              <a:innerShdw blurRad="69850" dist="43180" dir="5400000">
                <a:srgbClr val="000000">
                  <a:alpha val="65000"/>
                </a:srgbClr>
              </a:innerShdw>
            </a:effectLst>
            <a:latin typeface="Chiller" pitchFamily="82" charset="0"/>
          </a:endParaRPr>
        </a:p>
      </dsp:txBody>
      <dsp:txXfrm rot="10800000">
        <a:off x="0" y="998"/>
        <a:ext cx="4929222" cy="8763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5E8BF-0D0C-46AD-B3F4-61FEED0F6ACF}">
      <dsp:nvSpPr>
        <dsp:cNvPr id="0" name=""/>
        <dsp:cNvSpPr/>
      </dsp:nvSpPr>
      <dsp:spPr>
        <a:xfrm>
          <a:off x="0" y="0"/>
          <a:ext cx="4214842" cy="91288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977900">
            <a:lnSpc>
              <a:spcPct val="90000"/>
            </a:lnSpc>
            <a:spcBef>
              <a:spcPct val="0"/>
            </a:spcBef>
            <a:spcAft>
              <a:spcPct val="35000"/>
            </a:spcAft>
          </a:pPr>
          <a:r>
            <a:rPr lang="en-US" sz="2200" b="0" i="0" kern="1200" cap="none" spc="0" dirty="0" smtClean="0">
              <a:ln w="18415" cmpd="sng">
                <a:solidFill>
                  <a:schemeClr val="accent6">
                    <a:lumMod val="75000"/>
                  </a:schemeClr>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gency FB" pitchFamily="34" charset="0"/>
            </a:rPr>
            <a:t>Endocrine glands that secrete estrogen and progesterone.</a:t>
          </a:r>
          <a:endParaRPr lang="es-MX" sz="2200" b="0" kern="1200" cap="none" spc="0" dirty="0">
            <a:ln w="18415" cmpd="sng">
              <a:solidFill>
                <a:schemeClr val="accent6">
                  <a:lumMod val="75000"/>
                </a:schemeClr>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gency FB" pitchFamily="34" charset="0"/>
          </a:endParaRPr>
        </a:p>
      </dsp:txBody>
      <dsp:txXfrm>
        <a:off x="44564" y="44564"/>
        <a:ext cx="4125714" cy="823761"/>
      </dsp:txXfrm>
    </dsp:sp>
    <dsp:sp modelId="{EF024FF6-2D7F-445C-A9C5-E864A0A62E82}">
      <dsp:nvSpPr>
        <dsp:cNvPr id="0" name=""/>
        <dsp:cNvSpPr/>
      </dsp:nvSpPr>
      <dsp:spPr>
        <a:xfrm>
          <a:off x="0" y="1323226"/>
          <a:ext cx="4214842" cy="962789"/>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977900">
            <a:lnSpc>
              <a:spcPct val="90000"/>
            </a:lnSpc>
            <a:spcBef>
              <a:spcPct val="0"/>
            </a:spcBef>
            <a:spcAft>
              <a:spcPct val="35000"/>
            </a:spcAft>
          </a:pPr>
          <a:r>
            <a:rPr lang="en-US" sz="2200" b="0" i="0" kern="1200" cap="none" spc="0" dirty="0" smtClean="0">
              <a:ln w="18415" cmpd="sng">
                <a:solidFill>
                  <a:schemeClr val="accent6">
                    <a:lumMod val="75000"/>
                  </a:schemeClr>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gency FB" pitchFamily="34" charset="0"/>
            </a:rPr>
            <a:t>Containing the eggs in the follicles to mature during the reproductive life of women.</a:t>
          </a:r>
          <a:endParaRPr lang="es-MX" sz="2200" b="0" kern="1200" cap="none" spc="0" dirty="0">
            <a:ln w="18415" cmpd="sng">
              <a:solidFill>
                <a:schemeClr val="accent6">
                  <a:lumMod val="75000"/>
                </a:schemeClr>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gency FB" pitchFamily="34" charset="0"/>
          </a:endParaRPr>
        </a:p>
      </dsp:txBody>
      <dsp:txXfrm>
        <a:off x="46999" y="1370225"/>
        <a:ext cx="4120844" cy="8687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2474F-D8A5-4734-ABC4-1A50E3F24E0B}">
      <dsp:nvSpPr>
        <dsp:cNvPr id="0" name=""/>
        <dsp:cNvSpPr/>
      </dsp:nvSpPr>
      <dsp:spPr>
        <a:xfrm>
          <a:off x="141935" y="0"/>
          <a:ext cx="823635" cy="1950720"/>
        </a:xfrm>
        <a:prstGeom prst="upArrow">
          <a:avLst/>
        </a:prstGeom>
        <a:solidFill>
          <a:schemeClr val="accent3">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531EADC-B0F9-4E4A-A2FC-5AC351BE1C42}">
      <dsp:nvSpPr>
        <dsp:cNvPr id="0" name=""/>
        <dsp:cNvSpPr/>
      </dsp:nvSpPr>
      <dsp:spPr>
        <a:xfrm>
          <a:off x="1290303" y="93332"/>
          <a:ext cx="2751527" cy="1764055"/>
        </a:xfrm>
        <a:prstGeom prst="rect">
          <a:avLst/>
        </a:prstGeom>
        <a:gradFill flip="none" rotWithShape="1">
          <a:gsLst>
            <a:gs pos="0">
              <a:schemeClr val="accent3">
                <a:lumMod val="75000"/>
              </a:schemeClr>
            </a:gs>
            <a:gs pos="0">
              <a:schemeClr val="accent3">
                <a:lumMod val="75000"/>
              </a:schemeClr>
            </a:gs>
            <a:gs pos="0">
              <a:schemeClr val="accent3">
                <a:lumMod val="75000"/>
              </a:schemeClr>
            </a:gs>
            <a:gs pos="0">
              <a:schemeClr val="accent3">
                <a:lumMod val="75000"/>
              </a:schemeClr>
            </a:gs>
            <a:gs pos="0">
              <a:schemeClr val="accent3">
                <a:lumMod val="75000"/>
              </a:schemeClr>
            </a:gs>
            <a:gs pos="0">
              <a:schemeClr val="accent3">
                <a:lumMod val="75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57150">
          <a:solidFill>
            <a:schemeClr val="accent3">
              <a:lumMod val="75000"/>
            </a:schemeClr>
          </a:solidFill>
          <a:prstDash val="sysDash"/>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effectLst>
                <a:glow rad="139700">
                  <a:schemeClr val="accent3">
                    <a:satMod val="175000"/>
                    <a:alpha val="40000"/>
                  </a:schemeClr>
                </a:glow>
              </a:effectLst>
              <a:latin typeface="Bradley Hand ITC" pitchFamily="66" charset="0"/>
            </a:rPr>
            <a:t> House and nourishes fetus until sufficiently mature to function outside the mother’s body.</a:t>
          </a:r>
          <a:endParaRPr lang="es-MX" sz="2100" b="1" kern="1200" dirty="0">
            <a:effectLst>
              <a:glow rad="139700">
                <a:schemeClr val="accent3">
                  <a:satMod val="175000"/>
                  <a:alpha val="40000"/>
                </a:schemeClr>
              </a:glow>
            </a:effectLst>
            <a:latin typeface="Bradley Hand ITC" pitchFamily="66" charset="0"/>
          </a:endParaRPr>
        </a:p>
      </dsp:txBody>
      <dsp:txXfrm>
        <a:off x="1290303" y="93332"/>
        <a:ext cx="2751527" cy="1764055"/>
      </dsp:txXfrm>
    </dsp:sp>
    <dsp:sp modelId="{AF5A8881-463A-47EB-8B5B-5481C8E004FD}">
      <dsp:nvSpPr>
        <dsp:cNvPr id="0" name=""/>
        <dsp:cNvSpPr/>
      </dsp:nvSpPr>
      <dsp:spPr>
        <a:xfrm>
          <a:off x="601638" y="2113280"/>
          <a:ext cx="823635" cy="1950720"/>
        </a:xfrm>
        <a:prstGeom prst="downArrow">
          <a:avLst/>
        </a:prstGeom>
        <a:solidFill>
          <a:schemeClr val="accent3">
            <a:shade val="50000"/>
            <a:hueOff val="267555"/>
            <a:satOff val="-4269"/>
            <a:lumOff val="4110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AC4B5A2-E23E-4912-B41E-740D3BE6EE5B}">
      <dsp:nvSpPr>
        <dsp:cNvPr id="0" name=""/>
        <dsp:cNvSpPr/>
      </dsp:nvSpPr>
      <dsp:spPr>
        <a:xfrm>
          <a:off x="1750007" y="2500332"/>
          <a:ext cx="2751527" cy="1176615"/>
        </a:xfrm>
        <a:prstGeom prst="rect">
          <a:avLst/>
        </a:prstGeom>
        <a:gradFill flip="none" rotWithShape="1">
          <a:gsLst>
            <a:gs pos="0">
              <a:schemeClr val="accent3">
                <a:lumMod val="75000"/>
              </a:schemeClr>
            </a:gs>
            <a:gs pos="0">
              <a:schemeClr val="accent3">
                <a:lumMod val="75000"/>
              </a:schemeClr>
            </a:gs>
            <a:gs pos="0">
              <a:schemeClr val="accent3">
                <a:lumMod val="75000"/>
              </a:schemeClr>
            </a:gs>
            <a:gs pos="0">
              <a:schemeClr val="accent3">
                <a:lumMod val="75000"/>
              </a:schemeClr>
            </a:gs>
            <a:gs pos="0">
              <a:schemeClr val="accent3">
                <a:lumMod val="75000"/>
              </a:schemeClr>
            </a:gs>
            <a:gs pos="0">
              <a:schemeClr val="accent3">
                <a:lumMod val="75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57150">
          <a:solidFill>
            <a:schemeClr val="accent3">
              <a:lumMod val="75000"/>
            </a:schemeClr>
          </a:solidFill>
          <a:prstDash val="sysDash"/>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effectLst>
                <a:glow rad="139700">
                  <a:schemeClr val="accent3">
                    <a:satMod val="175000"/>
                    <a:alpha val="40000"/>
                  </a:schemeClr>
                </a:glow>
              </a:effectLst>
              <a:latin typeface="Bradley Hand ITC" pitchFamily="66" charset="0"/>
            </a:rPr>
            <a:t> Uterine muscles propels fetus outside.</a:t>
          </a:r>
          <a:endParaRPr lang="es-MX" sz="2100" b="1" kern="1200" dirty="0">
            <a:effectLst>
              <a:glow rad="139700">
                <a:schemeClr val="accent3">
                  <a:satMod val="175000"/>
                  <a:alpha val="40000"/>
                </a:schemeClr>
              </a:glow>
            </a:effectLst>
            <a:latin typeface="Bradley Hand ITC" pitchFamily="66" charset="0"/>
          </a:endParaRPr>
        </a:p>
      </dsp:txBody>
      <dsp:txXfrm>
        <a:off x="1750007" y="2500332"/>
        <a:ext cx="2751527" cy="11766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80130-3132-4A1D-AB98-ECFD612CA74B}">
      <dsp:nvSpPr>
        <dsp:cNvPr id="0" name=""/>
        <dsp:cNvSpPr/>
      </dsp:nvSpPr>
      <dsp:spPr>
        <a:xfrm>
          <a:off x="-120321" y="1984"/>
          <a:ext cx="6336642" cy="1015007"/>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a:lnSpc>
              <a:spcPct val="90000"/>
            </a:lnSpc>
            <a:spcBef>
              <a:spcPct val="0"/>
            </a:spcBef>
            <a:spcAft>
              <a:spcPct val="35000"/>
            </a:spcAft>
          </a:pPr>
          <a:r>
            <a:rPr lang="en-US" sz="3200" b="0" kern="1200" cap="none" spc="0" dirty="0" smtClean="0">
              <a:ln w="18415" cmpd="sng">
                <a:prstDash val="solid"/>
              </a:ln>
              <a:effectLst>
                <a:glow rad="101600">
                  <a:schemeClr val="tx1">
                    <a:lumMod val="95000"/>
                    <a:lumOff val="5000"/>
                    <a:alpha val="60000"/>
                  </a:schemeClr>
                </a:glow>
                <a:outerShdw blurRad="63500" dir="3600000" algn="tl" rotWithShape="0">
                  <a:srgbClr val="000000">
                    <a:alpha val="70000"/>
                  </a:srgbClr>
                </a:outerShdw>
              </a:effectLst>
              <a:latin typeface="Centaur" pitchFamily="18" charset="0"/>
            </a:rPr>
            <a:t>Passageway of menstrual flow.</a:t>
          </a:r>
          <a:endParaRPr lang="es-MX" sz="3200" b="0" kern="1200" cap="none" spc="0" dirty="0">
            <a:ln w="18415" cmpd="sng">
              <a:prstDash val="solid"/>
            </a:ln>
            <a:effectLst>
              <a:glow rad="101600">
                <a:schemeClr val="tx1">
                  <a:lumMod val="95000"/>
                  <a:lumOff val="5000"/>
                  <a:alpha val="60000"/>
                </a:schemeClr>
              </a:glow>
              <a:outerShdw blurRad="63500" dir="3600000" algn="tl" rotWithShape="0">
                <a:srgbClr val="000000">
                  <a:alpha val="70000"/>
                </a:srgbClr>
              </a:outerShdw>
            </a:effectLst>
            <a:latin typeface="Centaur" pitchFamily="18" charset="0"/>
          </a:endParaRPr>
        </a:p>
      </dsp:txBody>
      <dsp:txXfrm>
        <a:off x="-90592" y="31713"/>
        <a:ext cx="6277184" cy="955549"/>
      </dsp:txXfrm>
    </dsp:sp>
    <dsp:sp modelId="{C5757819-475E-4C19-9ABB-CEA4773EA854}">
      <dsp:nvSpPr>
        <dsp:cNvPr id="0" name=""/>
        <dsp:cNvSpPr/>
      </dsp:nvSpPr>
      <dsp:spPr>
        <a:xfrm rot="5400000">
          <a:off x="2857686" y="1042367"/>
          <a:ext cx="380627" cy="456753"/>
        </a:xfrm>
        <a:prstGeom prst="rightArrow">
          <a:avLst>
            <a:gd name="adj1" fmla="val 60000"/>
            <a:gd name="adj2" fmla="val 50000"/>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dirty="0"/>
        </a:p>
      </dsp:txBody>
      <dsp:txXfrm rot="-5400000">
        <a:off x="2910974" y="1080430"/>
        <a:ext cx="274051" cy="266439"/>
      </dsp:txXfrm>
    </dsp:sp>
    <dsp:sp modelId="{963AE057-4AF1-4476-A574-2B4ABFBAC753}">
      <dsp:nvSpPr>
        <dsp:cNvPr id="0" name=""/>
        <dsp:cNvSpPr/>
      </dsp:nvSpPr>
      <dsp:spPr>
        <a:xfrm>
          <a:off x="0" y="1524496"/>
          <a:ext cx="6096000" cy="1015007"/>
        </a:xfrm>
        <a:prstGeom prst="roundRect">
          <a:avLst>
            <a:gd name="adj" fmla="val 100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lvl="0" algn="ctr" defTabSz="1066800">
            <a:lnSpc>
              <a:spcPct val="90000"/>
            </a:lnSpc>
            <a:spcBef>
              <a:spcPct val="0"/>
            </a:spcBef>
            <a:spcAft>
              <a:spcPct val="35000"/>
            </a:spcAft>
          </a:pPr>
          <a:r>
            <a:rPr lang="en-US" sz="2400" b="0" kern="1200" cap="none" spc="0" dirty="0" smtClean="0">
              <a:ln w="18415" cmpd="sng">
                <a:prstDash val="solid"/>
              </a:ln>
              <a:effectLst>
                <a:glow rad="101600">
                  <a:schemeClr val="tx1">
                    <a:lumMod val="95000"/>
                    <a:lumOff val="5000"/>
                    <a:alpha val="60000"/>
                  </a:schemeClr>
                </a:glow>
                <a:outerShdw blurRad="63500" dir="3600000" algn="tl" rotWithShape="0">
                  <a:srgbClr val="000000">
                    <a:alpha val="70000"/>
                  </a:srgbClr>
                </a:outerShdw>
              </a:effectLst>
              <a:latin typeface="Centaur" pitchFamily="18" charset="0"/>
            </a:rPr>
            <a:t> </a:t>
          </a:r>
          <a:r>
            <a:rPr lang="en-US" sz="3200" b="0" kern="1200" cap="none" spc="0" dirty="0" smtClean="0">
              <a:ln w="18415" cmpd="sng">
                <a:prstDash val="solid"/>
              </a:ln>
              <a:effectLst>
                <a:glow rad="101600">
                  <a:schemeClr val="tx1">
                    <a:lumMod val="95000"/>
                    <a:lumOff val="5000"/>
                    <a:alpha val="60000"/>
                  </a:schemeClr>
                </a:glow>
                <a:outerShdw blurRad="63500" dir="3600000" algn="tl" rotWithShape="0">
                  <a:srgbClr val="000000">
                    <a:alpha val="70000"/>
                  </a:srgbClr>
                </a:outerShdw>
              </a:effectLst>
              <a:latin typeface="Centaur" pitchFamily="18" charset="0"/>
            </a:rPr>
            <a:t>Female organ for coitus; receives male penis.</a:t>
          </a:r>
          <a:endParaRPr lang="es-MX" sz="2400" b="0" kern="1200" cap="none" spc="0" dirty="0">
            <a:ln w="18415" cmpd="sng">
              <a:prstDash val="solid"/>
            </a:ln>
            <a:effectLst>
              <a:glow rad="101600">
                <a:schemeClr val="tx1">
                  <a:lumMod val="95000"/>
                  <a:lumOff val="5000"/>
                  <a:alpha val="60000"/>
                </a:schemeClr>
              </a:glow>
              <a:outerShdw blurRad="63500" dir="3600000" algn="tl" rotWithShape="0">
                <a:srgbClr val="000000">
                  <a:alpha val="70000"/>
                </a:srgbClr>
              </a:outerShdw>
            </a:effectLst>
            <a:latin typeface="Centaur" pitchFamily="18" charset="0"/>
          </a:endParaRPr>
        </a:p>
      </dsp:txBody>
      <dsp:txXfrm>
        <a:off x="29729" y="1554225"/>
        <a:ext cx="6036542" cy="955549"/>
      </dsp:txXfrm>
    </dsp:sp>
    <dsp:sp modelId="{7B7C6622-5A61-4353-85B9-8F7ED72275EA}">
      <dsp:nvSpPr>
        <dsp:cNvPr id="0" name=""/>
        <dsp:cNvSpPr/>
      </dsp:nvSpPr>
      <dsp:spPr>
        <a:xfrm rot="5400000">
          <a:off x="2857686" y="2564879"/>
          <a:ext cx="380627" cy="456753"/>
        </a:xfrm>
        <a:prstGeom prst="rightArrow">
          <a:avLst>
            <a:gd name="adj1" fmla="val 60000"/>
            <a:gd name="adj2" fmla="val 50000"/>
          </a:avLst>
        </a:prstGeom>
        <a:solidFill>
          <a:schemeClr val="accent5">
            <a:hueOff val="-9933876"/>
            <a:satOff val="39811"/>
            <a:lumOff val="8628"/>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dirty="0"/>
        </a:p>
      </dsp:txBody>
      <dsp:txXfrm rot="-5400000">
        <a:off x="2910974" y="2602942"/>
        <a:ext cx="274051" cy="266439"/>
      </dsp:txXfrm>
    </dsp:sp>
    <dsp:sp modelId="{312AE91B-F541-4ABB-9B0A-181C3996A454}">
      <dsp:nvSpPr>
        <dsp:cNvPr id="0" name=""/>
        <dsp:cNvSpPr/>
      </dsp:nvSpPr>
      <dsp:spPr>
        <a:xfrm>
          <a:off x="-120321" y="3047007"/>
          <a:ext cx="6336642" cy="1015007"/>
        </a:xfrm>
        <a:prstGeom prst="roundRect">
          <a:avLst>
            <a:gd name="adj" fmla="val 1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lvl="0" algn="ctr" defTabSz="1289050">
            <a:lnSpc>
              <a:spcPct val="90000"/>
            </a:lnSpc>
            <a:spcBef>
              <a:spcPct val="0"/>
            </a:spcBef>
            <a:spcAft>
              <a:spcPct val="35000"/>
            </a:spcAft>
          </a:pPr>
          <a:r>
            <a:rPr lang="en-US" sz="2900" b="0" kern="1200" cap="none" spc="0" dirty="0" smtClean="0">
              <a:ln w="18415" cmpd="sng">
                <a:prstDash val="solid"/>
              </a:ln>
              <a:effectLst>
                <a:glow rad="101600">
                  <a:schemeClr val="tx1">
                    <a:lumMod val="95000"/>
                    <a:lumOff val="5000"/>
                    <a:alpha val="60000"/>
                  </a:schemeClr>
                </a:glow>
                <a:outerShdw blurRad="63500" dir="3600000" algn="tl" rotWithShape="0">
                  <a:srgbClr val="000000">
                    <a:alpha val="70000"/>
                  </a:srgbClr>
                </a:outerShdw>
              </a:effectLst>
              <a:latin typeface="Centaur" pitchFamily="18" charset="0"/>
            </a:rPr>
            <a:t>Passageway for the fetus during the birth</a:t>
          </a:r>
          <a:r>
            <a:rPr lang="en-US" sz="2900" kern="1200" dirty="0" smtClean="0"/>
            <a:t>.</a:t>
          </a:r>
          <a:endParaRPr lang="es-MX" sz="2900" kern="1200" dirty="0"/>
        </a:p>
      </dsp:txBody>
      <dsp:txXfrm>
        <a:off x="-90592" y="3076736"/>
        <a:ext cx="6277184" cy="9555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23B9A-4F52-4037-8C27-F2E9D625929D}">
      <dsp:nvSpPr>
        <dsp:cNvPr id="0" name=""/>
        <dsp:cNvSpPr/>
      </dsp:nvSpPr>
      <dsp:spPr>
        <a:xfrm>
          <a:off x="1868380" y="609748"/>
          <a:ext cx="3537092" cy="3318735"/>
        </a:xfrm>
        <a:prstGeom prst="gear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0" kern="1200" dirty="0" smtClean="0">
              <a:effectLst>
                <a:glow rad="101600">
                  <a:schemeClr val="tx1">
                    <a:lumMod val="50000"/>
                    <a:lumOff val="50000"/>
                    <a:alpha val="60000"/>
                  </a:schemeClr>
                </a:glow>
              </a:effectLst>
              <a:latin typeface="Aharoni" pitchFamily="2" charset="-79"/>
              <a:cs typeface="Aharoni" pitchFamily="2" charset="-79"/>
            </a:rPr>
            <a:t>Each of the two lips that cover the labia minora at the edges of the slit vulvar skin folds of adipose tissue.</a:t>
          </a:r>
          <a:endParaRPr lang="es-MX" sz="2000" b="1" kern="1200" dirty="0">
            <a:effectLst>
              <a:glow rad="101600">
                <a:schemeClr val="tx1">
                  <a:lumMod val="50000"/>
                  <a:lumOff val="50000"/>
                  <a:alpha val="60000"/>
                </a:schemeClr>
              </a:glow>
            </a:effectLst>
            <a:latin typeface="Aharoni" pitchFamily="2" charset="-79"/>
            <a:cs typeface="Aharoni" pitchFamily="2" charset="-79"/>
          </a:endParaRPr>
        </a:p>
      </dsp:txBody>
      <dsp:txXfrm>
        <a:off x="2563173" y="1387146"/>
        <a:ext cx="2147506" cy="1705898"/>
      </dsp:txXfrm>
    </dsp:sp>
    <dsp:sp modelId="{50344A3C-1B8F-4177-9F9D-01554692FD21}">
      <dsp:nvSpPr>
        <dsp:cNvPr id="0" name=""/>
        <dsp:cNvSpPr/>
      </dsp:nvSpPr>
      <dsp:spPr>
        <a:xfrm>
          <a:off x="285744" y="142880"/>
          <a:ext cx="2572430" cy="2413625"/>
        </a:xfrm>
        <a:prstGeom prst="gear6">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kern="1200" dirty="0" smtClean="0">
              <a:effectLst>
                <a:glow rad="101600">
                  <a:schemeClr val="tx1">
                    <a:lumMod val="50000"/>
                    <a:lumOff val="50000"/>
                    <a:alpha val="60000"/>
                  </a:schemeClr>
                </a:glow>
              </a:effectLst>
              <a:latin typeface="Aharoni" pitchFamily="2" charset="-79"/>
              <a:cs typeface="Aharoni" pitchFamily="2" charset="-79"/>
            </a:rPr>
            <a:t>Are covered by pubic hair after puberty.</a:t>
          </a:r>
          <a:endParaRPr lang="es-MX" sz="1800" b="1" kern="1200" dirty="0">
            <a:effectLst>
              <a:glow rad="101600">
                <a:schemeClr val="tx1">
                  <a:lumMod val="50000"/>
                  <a:lumOff val="50000"/>
                  <a:alpha val="60000"/>
                </a:schemeClr>
              </a:glow>
            </a:effectLst>
            <a:latin typeface="Aharoni" pitchFamily="2" charset="-79"/>
            <a:cs typeface="Aharoni" pitchFamily="2" charset="-79"/>
          </a:endParaRPr>
        </a:p>
      </dsp:txBody>
      <dsp:txXfrm>
        <a:off x="916465" y="754190"/>
        <a:ext cx="1310988" cy="1191005"/>
      </dsp:txXfrm>
    </dsp:sp>
    <dsp:sp modelId="{20B8161D-B16C-4726-A879-E562D9D1672C}">
      <dsp:nvSpPr>
        <dsp:cNvPr id="0" name=""/>
        <dsp:cNvSpPr/>
      </dsp:nvSpPr>
      <dsp:spPr>
        <a:xfrm>
          <a:off x="2500330" y="857257"/>
          <a:ext cx="2749296" cy="2749296"/>
        </a:xfrm>
        <a:prstGeom prst="circularArrow">
          <a:avLst>
            <a:gd name="adj1" fmla="val 4878"/>
            <a:gd name="adj2" fmla="val 312630"/>
            <a:gd name="adj3" fmla="val 3133259"/>
            <a:gd name="adj4" fmla="val 15234156"/>
            <a:gd name="adj5" fmla="val 5691"/>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BC2D5E4-7F78-4122-87E3-CE978A1B1B10}">
      <dsp:nvSpPr>
        <dsp:cNvPr id="0" name=""/>
        <dsp:cNvSpPr/>
      </dsp:nvSpPr>
      <dsp:spPr>
        <a:xfrm rot="562195">
          <a:off x="583973" y="369671"/>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6DB89-A556-40CA-ABFE-0BBFDF1D9504}">
      <dsp:nvSpPr>
        <dsp:cNvPr id="0" name=""/>
        <dsp:cNvSpPr/>
      </dsp:nvSpPr>
      <dsp:spPr>
        <a:xfrm>
          <a:off x="0" y="0"/>
          <a:ext cx="5286493" cy="134303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rPr>
            <a:t>The clitoris, a small, sensitive protrusion that is comparable to the penis in males. </a:t>
          </a:r>
          <a:endParaRPr lang="es-MX" sz="24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endParaRPr>
        </a:p>
      </dsp:txBody>
      <dsp:txXfrm>
        <a:off x="39336" y="39336"/>
        <a:ext cx="3452589" cy="1264359"/>
      </dsp:txXfrm>
    </dsp:sp>
    <dsp:sp modelId="{8D71765C-D2BC-44C4-BD8A-1E310DE18DA2}">
      <dsp:nvSpPr>
        <dsp:cNvPr id="0" name=""/>
        <dsp:cNvSpPr/>
      </dsp:nvSpPr>
      <dsp:spPr>
        <a:xfrm>
          <a:off x="904363" y="1921681"/>
          <a:ext cx="5286493" cy="2171716"/>
        </a:xfrm>
        <a:prstGeom prst="roundRect">
          <a:avLst>
            <a:gd name="adj" fmla="val 10000"/>
          </a:avLst>
        </a:prstGeom>
        <a:solidFill>
          <a:srgbClr val="FFFF00"/>
        </a:solidFill>
        <a:ln>
          <a:solidFill>
            <a:srgbClr val="FFFF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rPr>
            <a:t>The clitoris is covered by a fold of skin, called the prepuce, which is similar to the foreskin at the end of the penis. </a:t>
          </a:r>
          <a:endParaRPr lang="es-MX" sz="24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endParaRPr>
        </a:p>
      </dsp:txBody>
      <dsp:txXfrm>
        <a:off x="967970" y="1985288"/>
        <a:ext cx="3056214" cy="2044502"/>
      </dsp:txXfrm>
    </dsp:sp>
    <dsp:sp modelId="{C8FB3E45-1320-4B89-A8C4-963A0810997D}">
      <dsp:nvSpPr>
        <dsp:cNvPr id="0" name=""/>
        <dsp:cNvSpPr/>
      </dsp:nvSpPr>
      <dsp:spPr>
        <a:xfrm>
          <a:off x="4304002" y="1322317"/>
          <a:ext cx="794827" cy="1170154"/>
        </a:xfrm>
        <a:prstGeom prst="downArrow">
          <a:avLst>
            <a:gd name="adj1" fmla="val 55000"/>
            <a:gd name="adj2" fmla="val 45000"/>
          </a:avLst>
        </a:prstGeom>
        <a:solidFill>
          <a:srgbClr val="FF0066">
            <a:alpha val="90000"/>
          </a:srgbClr>
        </a:solidFill>
        <a:ln w="9525" cap="flat" cmpd="sng" algn="ctr">
          <a:solidFill>
            <a:srgbClr val="FF3399">
              <a:alpha val="9000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dirty="0"/>
        </a:p>
      </dsp:txBody>
      <dsp:txXfrm>
        <a:off x="4482838" y="1322317"/>
        <a:ext cx="437155" cy="97343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34967B-F5D0-471B-8652-CB4F173FB76E}" type="datetimeFigureOut">
              <a:rPr lang="es-MX" smtClean="0"/>
              <a:pPr/>
              <a:t>24/11/2011</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F4760-F3E4-4B8A-B09E-8752C2F3D57D}" type="slidenum">
              <a:rPr lang="es-MX" smtClean="0"/>
              <a:pPr/>
              <a:t>‹Nº›</a:t>
            </a:fld>
            <a:endParaRPr lang="es-MX" dirty="0"/>
          </a:p>
        </p:txBody>
      </p:sp>
    </p:spTree>
    <p:extLst>
      <p:ext uri="{BB962C8B-B14F-4D97-AF65-F5344CB8AC3E}">
        <p14:creationId xmlns:p14="http://schemas.microsoft.com/office/powerpoint/2010/main" val="852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sp>
        <p:nvSpPr>
          <p:cNvPr id="4" name="3 Marcador de fecha"/>
          <p:cNvSpPr>
            <a:spLocks noGrp="1"/>
          </p:cNvSpPr>
          <p:nvPr>
            <p:ph type="dt" sz="half" idx="10"/>
          </p:nvPr>
        </p:nvSpPr>
        <p:spPr/>
        <p:txBody>
          <a:bodyPr/>
          <a:lstStyle/>
          <a:p>
            <a:fld id="{11B128D6-4C90-4C7D-9934-56F455A39E07}" type="datetimeFigureOut">
              <a:rPr lang="es-PA" smtClean="0"/>
              <a:pPr/>
              <a:t>11/24/2011</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4C89BCC5-3F5D-4B90-938C-BF43F044C7F4}" type="slidenum">
              <a:rPr lang="es-PA" smtClean="0"/>
              <a:pPr/>
              <a:t>‹Nº›</a:t>
            </a:fld>
            <a:endParaRPr lang="es-P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11B128D6-4C90-4C7D-9934-56F455A39E07}" type="datetimeFigureOut">
              <a:rPr lang="es-PA" smtClean="0"/>
              <a:pPr/>
              <a:t>11/24/2011</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4C89BCC5-3F5D-4B90-938C-BF43F044C7F4}" type="slidenum">
              <a:rPr lang="es-PA" smtClean="0"/>
              <a:pPr/>
              <a:t>‹Nº›</a:t>
            </a:fld>
            <a:endParaRPr lang="es-P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11B128D6-4C90-4C7D-9934-56F455A39E07}" type="datetimeFigureOut">
              <a:rPr lang="es-PA" smtClean="0"/>
              <a:pPr/>
              <a:t>11/24/2011</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4C89BCC5-3F5D-4B90-938C-BF43F044C7F4}" type="slidenum">
              <a:rPr lang="es-PA" smtClean="0"/>
              <a:pPr/>
              <a:t>‹Nº›</a:t>
            </a:fld>
            <a:endParaRPr lang="es-P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11B128D6-4C90-4C7D-9934-56F455A39E07}" type="datetimeFigureOut">
              <a:rPr lang="es-PA" smtClean="0"/>
              <a:pPr/>
              <a:t>11/24/2011</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4C89BCC5-3F5D-4B90-938C-BF43F044C7F4}" type="slidenum">
              <a:rPr lang="es-PA" smtClean="0"/>
              <a:pPr/>
              <a:t>‹Nº›</a:t>
            </a:fld>
            <a:endParaRPr lang="es-P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1B128D6-4C90-4C7D-9934-56F455A39E07}" type="datetimeFigureOut">
              <a:rPr lang="es-PA" smtClean="0"/>
              <a:pPr/>
              <a:t>11/24/2011</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4C89BCC5-3F5D-4B90-938C-BF43F044C7F4}" type="slidenum">
              <a:rPr lang="es-PA" smtClean="0"/>
              <a:pPr/>
              <a:t>‹Nº›</a:t>
            </a:fld>
            <a:endParaRPr lang="es-P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fecha"/>
          <p:cNvSpPr>
            <a:spLocks noGrp="1"/>
          </p:cNvSpPr>
          <p:nvPr>
            <p:ph type="dt" sz="half" idx="10"/>
          </p:nvPr>
        </p:nvSpPr>
        <p:spPr/>
        <p:txBody>
          <a:bodyPr/>
          <a:lstStyle/>
          <a:p>
            <a:fld id="{11B128D6-4C90-4C7D-9934-56F455A39E07}" type="datetimeFigureOut">
              <a:rPr lang="es-PA" smtClean="0"/>
              <a:pPr/>
              <a:t>11/24/2011</a:t>
            </a:fld>
            <a:endParaRPr lang="es-PA" dirty="0"/>
          </a:p>
        </p:txBody>
      </p:sp>
      <p:sp>
        <p:nvSpPr>
          <p:cNvPr id="6" name="5 Marcador de pie de página"/>
          <p:cNvSpPr>
            <a:spLocks noGrp="1"/>
          </p:cNvSpPr>
          <p:nvPr>
            <p:ph type="ftr" sz="quarter" idx="11"/>
          </p:nvPr>
        </p:nvSpPr>
        <p:spPr/>
        <p:txBody>
          <a:bodyPr/>
          <a:lstStyle/>
          <a:p>
            <a:endParaRPr lang="es-PA" dirty="0"/>
          </a:p>
        </p:txBody>
      </p:sp>
      <p:sp>
        <p:nvSpPr>
          <p:cNvPr id="7" name="6 Marcador de número de diapositiva"/>
          <p:cNvSpPr>
            <a:spLocks noGrp="1"/>
          </p:cNvSpPr>
          <p:nvPr>
            <p:ph type="sldNum" sz="quarter" idx="12"/>
          </p:nvPr>
        </p:nvSpPr>
        <p:spPr/>
        <p:txBody>
          <a:bodyPr/>
          <a:lstStyle/>
          <a:p>
            <a:fld id="{4C89BCC5-3F5D-4B90-938C-BF43F044C7F4}" type="slidenum">
              <a:rPr lang="es-PA" smtClean="0"/>
              <a:pPr/>
              <a:t>‹Nº›</a:t>
            </a:fld>
            <a:endParaRPr lang="es-P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6 Marcador de fecha"/>
          <p:cNvSpPr>
            <a:spLocks noGrp="1"/>
          </p:cNvSpPr>
          <p:nvPr>
            <p:ph type="dt" sz="half" idx="10"/>
          </p:nvPr>
        </p:nvSpPr>
        <p:spPr/>
        <p:txBody>
          <a:bodyPr/>
          <a:lstStyle/>
          <a:p>
            <a:fld id="{11B128D6-4C90-4C7D-9934-56F455A39E07}" type="datetimeFigureOut">
              <a:rPr lang="es-PA" smtClean="0"/>
              <a:pPr/>
              <a:t>11/24/2011</a:t>
            </a:fld>
            <a:endParaRPr lang="es-PA" dirty="0"/>
          </a:p>
        </p:txBody>
      </p:sp>
      <p:sp>
        <p:nvSpPr>
          <p:cNvPr id="8" name="7 Marcador de pie de página"/>
          <p:cNvSpPr>
            <a:spLocks noGrp="1"/>
          </p:cNvSpPr>
          <p:nvPr>
            <p:ph type="ftr" sz="quarter" idx="11"/>
          </p:nvPr>
        </p:nvSpPr>
        <p:spPr/>
        <p:txBody>
          <a:bodyPr/>
          <a:lstStyle/>
          <a:p>
            <a:endParaRPr lang="es-PA" dirty="0"/>
          </a:p>
        </p:txBody>
      </p:sp>
      <p:sp>
        <p:nvSpPr>
          <p:cNvPr id="9" name="8 Marcador de número de diapositiva"/>
          <p:cNvSpPr>
            <a:spLocks noGrp="1"/>
          </p:cNvSpPr>
          <p:nvPr>
            <p:ph type="sldNum" sz="quarter" idx="12"/>
          </p:nvPr>
        </p:nvSpPr>
        <p:spPr/>
        <p:txBody>
          <a:bodyPr/>
          <a:lstStyle/>
          <a:p>
            <a:fld id="{4C89BCC5-3F5D-4B90-938C-BF43F044C7F4}" type="slidenum">
              <a:rPr lang="es-PA" smtClean="0"/>
              <a:pPr/>
              <a:t>‹Nº›</a:t>
            </a:fld>
            <a:endParaRPr lang="es-P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fecha"/>
          <p:cNvSpPr>
            <a:spLocks noGrp="1"/>
          </p:cNvSpPr>
          <p:nvPr>
            <p:ph type="dt" sz="half" idx="10"/>
          </p:nvPr>
        </p:nvSpPr>
        <p:spPr/>
        <p:txBody>
          <a:bodyPr/>
          <a:lstStyle/>
          <a:p>
            <a:fld id="{11B128D6-4C90-4C7D-9934-56F455A39E07}" type="datetimeFigureOut">
              <a:rPr lang="es-PA" smtClean="0"/>
              <a:pPr/>
              <a:t>11/24/2011</a:t>
            </a:fld>
            <a:endParaRPr lang="es-PA" dirty="0"/>
          </a:p>
        </p:txBody>
      </p:sp>
      <p:sp>
        <p:nvSpPr>
          <p:cNvPr id="4" name="3 Marcador de pie de página"/>
          <p:cNvSpPr>
            <a:spLocks noGrp="1"/>
          </p:cNvSpPr>
          <p:nvPr>
            <p:ph type="ftr" sz="quarter" idx="11"/>
          </p:nvPr>
        </p:nvSpPr>
        <p:spPr/>
        <p:txBody>
          <a:bodyPr/>
          <a:lstStyle/>
          <a:p>
            <a:endParaRPr lang="es-PA" dirty="0"/>
          </a:p>
        </p:txBody>
      </p:sp>
      <p:sp>
        <p:nvSpPr>
          <p:cNvPr id="5" name="4 Marcador de número de diapositiva"/>
          <p:cNvSpPr>
            <a:spLocks noGrp="1"/>
          </p:cNvSpPr>
          <p:nvPr>
            <p:ph type="sldNum" sz="quarter" idx="12"/>
          </p:nvPr>
        </p:nvSpPr>
        <p:spPr/>
        <p:txBody>
          <a:bodyPr/>
          <a:lstStyle/>
          <a:p>
            <a:fld id="{4C89BCC5-3F5D-4B90-938C-BF43F044C7F4}" type="slidenum">
              <a:rPr lang="es-PA" smtClean="0"/>
              <a:pPr/>
              <a:t>‹Nº›</a:t>
            </a:fld>
            <a:endParaRPr lang="es-P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1B128D6-4C90-4C7D-9934-56F455A39E07}" type="datetimeFigureOut">
              <a:rPr lang="es-PA" smtClean="0"/>
              <a:pPr/>
              <a:t>11/24/2011</a:t>
            </a:fld>
            <a:endParaRPr lang="es-PA" dirty="0"/>
          </a:p>
        </p:txBody>
      </p:sp>
      <p:sp>
        <p:nvSpPr>
          <p:cNvPr id="3" name="2 Marcador de pie de página"/>
          <p:cNvSpPr>
            <a:spLocks noGrp="1"/>
          </p:cNvSpPr>
          <p:nvPr>
            <p:ph type="ftr" sz="quarter" idx="11"/>
          </p:nvPr>
        </p:nvSpPr>
        <p:spPr/>
        <p:txBody>
          <a:bodyPr/>
          <a:lstStyle/>
          <a:p>
            <a:endParaRPr lang="es-PA" dirty="0"/>
          </a:p>
        </p:txBody>
      </p:sp>
      <p:sp>
        <p:nvSpPr>
          <p:cNvPr id="4" name="3 Marcador de número de diapositiva"/>
          <p:cNvSpPr>
            <a:spLocks noGrp="1"/>
          </p:cNvSpPr>
          <p:nvPr>
            <p:ph type="sldNum" sz="quarter" idx="12"/>
          </p:nvPr>
        </p:nvSpPr>
        <p:spPr/>
        <p:txBody>
          <a:bodyPr/>
          <a:lstStyle/>
          <a:p>
            <a:fld id="{4C89BCC5-3F5D-4B90-938C-BF43F044C7F4}" type="slidenum">
              <a:rPr lang="es-PA" smtClean="0"/>
              <a:pPr/>
              <a:t>‹Nº›</a:t>
            </a:fld>
            <a:endParaRPr lang="es-P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1B128D6-4C90-4C7D-9934-56F455A39E07}" type="datetimeFigureOut">
              <a:rPr lang="es-PA" smtClean="0"/>
              <a:pPr/>
              <a:t>11/24/2011</a:t>
            </a:fld>
            <a:endParaRPr lang="es-PA" dirty="0"/>
          </a:p>
        </p:txBody>
      </p:sp>
      <p:sp>
        <p:nvSpPr>
          <p:cNvPr id="6" name="5 Marcador de pie de página"/>
          <p:cNvSpPr>
            <a:spLocks noGrp="1"/>
          </p:cNvSpPr>
          <p:nvPr>
            <p:ph type="ftr" sz="quarter" idx="11"/>
          </p:nvPr>
        </p:nvSpPr>
        <p:spPr/>
        <p:txBody>
          <a:bodyPr/>
          <a:lstStyle/>
          <a:p>
            <a:endParaRPr lang="es-PA" dirty="0"/>
          </a:p>
        </p:txBody>
      </p:sp>
      <p:sp>
        <p:nvSpPr>
          <p:cNvPr id="7" name="6 Marcador de número de diapositiva"/>
          <p:cNvSpPr>
            <a:spLocks noGrp="1"/>
          </p:cNvSpPr>
          <p:nvPr>
            <p:ph type="sldNum" sz="quarter" idx="12"/>
          </p:nvPr>
        </p:nvSpPr>
        <p:spPr/>
        <p:txBody>
          <a:bodyPr/>
          <a:lstStyle/>
          <a:p>
            <a:fld id="{4C89BCC5-3F5D-4B90-938C-BF43F044C7F4}" type="slidenum">
              <a:rPr lang="es-PA" smtClean="0"/>
              <a:pPr/>
              <a:t>‹Nº›</a:t>
            </a:fld>
            <a:endParaRPr lang="es-P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1B128D6-4C90-4C7D-9934-56F455A39E07}" type="datetimeFigureOut">
              <a:rPr lang="es-PA" smtClean="0"/>
              <a:pPr/>
              <a:t>11/24/2011</a:t>
            </a:fld>
            <a:endParaRPr lang="es-PA" dirty="0"/>
          </a:p>
        </p:txBody>
      </p:sp>
      <p:sp>
        <p:nvSpPr>
          <p:cNvPr id="6" name="5 Marcador de pie de página"/>
          <p:cNvSpPr>
            <a:spLocks noGrp="1"/>
          </p:cNvSpPr>
          <p:nvPr>
            <p:ph type="ftr" sz="quarter" idx="11"/>
          </p:nvPr>
        </p:nvSpPr>
        <p:spPr/>
        <p:txBody>
          <a:bodyPr/>
          <a:lstStyle/>
          <a:p>
            <a:endParaRPr lang="es-PA" dirty="0"/>
          </a:p>
        </p:txBody>
      </p:sp>
      <p:sp>
        <p:nvSpPr>
          <p:cNvPr id="7" name="6 Marcador de número de diapositiva"/>
          <p:cNvSpPr>
            <a:spLocks noGrp="1"/>
          </p:cNvSpPr>
          <p:nvPr>
            <p:ph type="sldNum" sz="quarter" idx="12"/>
          </p:nvPr>
        </p:nvSpPr>
        <p:spPr/>
        <p:txBody>
          <a:bodyPr/>
          <a:lstStyle/>
          <a:p>
            <a:fld id="{4C89BCC5-3F5D-4B90-938C-BF43F044C7F4}" type="slidenum">
              <a:rPr lang="es-PA" smtClean="0"/>
              <a:pPr/>
              <a:t>‹Nº›</a:t>
            </a:fld>
            <a:endParaRPr lang="es-P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128D6-4C90-4C7D-9934-56F455A39E07}" type="datetimeFigureOut">
              <a:rPr lang="es-PA" smtClean="0"/>
              <a:pPr/>
              <a:t>11/24/2011</a:t>
            </a:fld>
            <a:endParaRPr lang="es-PA"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9BCC5-3F5D-4B90-938C-BF43F044C7F4}" type="slidenum">
              <a:rPr lang="es-PA" smtClean="0"/>
              <a:pPr/>
              <a:t>‹Nº›</a:t>
            </a:fld>
            <a:endParaRPr lang="es-P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1.jpeg"/><Relationship Id="rId7" Type="http://schemas.openxmlformats.org/officeDocument/2006/relationships/diagramData" Target="../diagrams/data8.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diagramDrawing" Target="../diagrams/drawing8.xml"/><Relationship Id="rId5" Type="http://schemas.openxmlformats.org/officeDocument/2006/relationships/slide" Target="slide5.xml"/><Relationship Id="rId10" Type="http://schemas.openxmlformats.org/officeDocument/2006/relationships/diagramColors" Target="../diagrams/colors8.xml"/><Relationship Id="rId4" Type="http://schemas.openxmlformats.org/officeDocument/2006/relationships/image" Target="../media/image16.jpeg"/><Relationship Id="rId9"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slide" Target="slide5.xml"/><Relationship Id="rId5" Type="http://schemas.openxmlformats.org/officeDocument/2006/relationships/image" Target="../media/image16.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2.jpe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QuickStyle" Target="../diagrams/quickStyle9.xml"/><Relationship Id="rId11" Type="http://schemas.openxmlformats.org/officeDocument/2006/relationships/image" Target="../media/image12.jpeg"/><Relationship Id="rId5" Type="http://schemas.openxmlformats.org/officeDocument/2006/relationships/diagramLayout" Target="../diagrams/layout9.xml"/><Relationship Id="rId10" Type="http://schemas.openxmlformats.org/officeDocument/2006/relationships/slide" Target="slide5.xml"/><Relationship Id="rId4" Type="http://schemas.openxmlformats.org/officeDocument/2006/relationships/diagramData" Target="../diagrams/data9.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1.jpeg"/><Relationship Id="rId7" Type="http://schemas.openxmlformats.org/officeDocument/2006/relationships/diagramLayout" Target="../diagrams/layout10.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Data" Target="../diagrams/data10.xml"/><Relationship Id="rId11" Type="http://schemas.openxmlformats.org/officeDocument/2006/relationships/image" Target="../media/image19.jpeg"/><Relationship Id="rId5" Type="http://schemas.openxmlformats.org/officeDocument/2006/relationships/image" Target="../media/image12.jpeg"/><Relationship Id="rId10" Type="http://schemas.microsoft.com/office/2007/relationships/diagramDrawing" Target="../diagrams/drawing10.xml"/><Relationship Id="rId4" Type="http://schemas.openxmlformats.org/officeDocument/2006/relationships/slide" Target="slide5.xml"/><Relationship Id="rId9" Type="http://schemas.openxmlformats.org/officeDocument/2006/relationships/diagramColors" Target="../diagrams/colors10.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jpeg"/><Relationship Id="rId7" Type="http://schemas.openxmlformats.org/officeDocument/2006/relationships/diagramQuickStyle" Target="../diagrams/quickStyle1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Layout" Target="../diagrams/layout11.xml"/><Relationship Id="rId11" Type="http://schemas.openxmlformats.org/officeDocument/2006/relationships/image" Target="../media/image12.jpeg"/><Relationship Id="rId5" Type="http://schemas.openxmlformats.org/officeDocument/2006/relationships/diagramData" Target="../diagrams/data11.xml"/><Relationship Id="rId10" Type="http://schemas.openxmlformats.org/officeDocument/2006/relationships/slide" Target="slide5.xml"/><Relationship Id="rId4" Type="http://schemas.openxmlformats.org/officeDocument/2006/relationships/image" Target="../media/image20.jpeg"/><Relationship Id="rId9" Type="http://schemas.microsoft.com/office/2007/relationships/diagramDrawing" Target="../diagrams/drawing11.xml"/></Relationships>
</file>

<file path=ppt/slides/_rels/slide1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eg"/><Relationship Id="rId7" Type="http://schemas.openxmlformats.org/officeDocument/2006/relationships/diagramColors" Target="../diagrams/colors12.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QuickStyle" Target="../diagrams/quickStyle12.xml"/><Relationship Id="rId11" Type="http://schemas.openxmlformats.org/officeDocument/2006/relationships/image" Target="../media/image12.jpeg"/><Relationship Id="rId5" Type="http://schemas.openxmlformats.org/officeDocument/2006/relationships/diagramLayout" Target="../diagrams/layout12.xml"/><Relationship Id="rId10" Type="http://schemas.openxmlformats.org/officeDocument/2006/relationships/slide" Target="slide5.xml"/><Relationship Id="rId4" Type="http://schemas.openxmlformats.org/officeDocument/2006/relationships/diagramData" Target="../diagrams/data12.xml"/><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1.jpeg"/><Relationship Id="rId7" Type="http://schemas.openxmlformats.org/officeDocument/2006/relationships/diagramQuickStyle" Target="../diagrams/quickStyle13.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Layout" Target="../diagrams/layout13.xml"/><Relationship Id="rId11" Type="http://schemas.openxmlformats.org/officeDocument/2006/relationships/image" Target="../media/image12.jpeg"/><Relationship Id="rId5" Type="http://schemas.openxmlformats.org/officeDocument/2006/relationships/diagramData" Target="../diagrams/data13.xml"/><Relationship Id="rId10" Type="http://schemas.openxmlformats.org/officeDocument/2006/relationships/slide" Target="slide5.xml"/><Relationship Id="rId4" Type="http://schemas.openxmlformats.org/officeDocument/2006/relationships/image" Target="../media/image22.jpeg"/><Relationship Id="rId9" Type="http://schemas.microsoft.com/office/2007/relationships/diagramDrawing" Target="../diagrams/drawing1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image" Target="../media/image1.jpeg"/><Relationship Id="rId7" Type="http://schemas.openxmlformats.org/officeDocument/2006/relationships/diagramData" Target="../diagrams/data14.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3.gif"/><Relationship Id="rId11" Type="http://schemas.microsoft.com/office/2007/relationships/diagramDrawing" Target="../diagrams/drawing14.xml"/><Relationship Id="rId5" Type="http://schemas.openxmlformats.org/officeDocument/2006/relationships/image" Target="../media/image12.jpeg"/><Relationship Id="rId10" Type="http://schemas.openxmlformats.org/officeDocument/2006/relationships/diagramColors" Target="../diagrams/colors14.xml"/><Relationship Id="rId4" Type="http://schemas.openxmlformats.org/officeDocument/2006/relationships/slide" Target="slide5.xml"/><Relationship Id="rId9"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3.jpeg"/><Relationship Id="rId16"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slide" Target="slide4.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slide" Target="slide3.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1.jpeg"/><Relationship Id="rId7" Type="http://schemas.openxmlformats.org/officeDocument/2006/relationships/diagramQuickStyle" Target="../diagrams/quickStyle15.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25.png"/><Relationship Id="rId9" Type="http://schemas.microsoft.com/office/2007/relationships/diagramDrawing" Target="../diagrams/drawing15.xml"/></Relationships>
</file>

<file path=ppt/slides/_rels/slide2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jpeg"/><Relationship Id="rId7" Type="http://schemas.openxmlformats.org/officeDocument/2006/relationships/diagramColors" Target="../diagrams/colors16.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image" Target="../media/image27.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image" Target="../media/image28.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slide" Target="slide2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6.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19.xml"/><Relationship Id="rId7" Type="http://schemas.microsoft.com/office/2007/relationships/diagramDrawing" Target="../diagrams/drawing19.xml"/><Relationship Id="rId12" Type="http://schemas.openxmlformats.org/officeDocument/2006/relationships/slide" Target="slide2.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19.xml"/><Relationship Id="rId11" Type="http://schemas.openxmlformats.org/officeDocument/2006/relationships/image" Target="../media/image47.jpeg"/><Relationship Id="rId5" Type="http://schemas.openxmlformats.org/officeDocument/2006/relationships/diagramQuickStyle" Target="../diagrams/quickStyle19.xml"/><Relationship Id="rId10" Type="http://schemas.openxmlformats.org/officeDocument/2006/relationships/image" Target="../media/image46.jpeg"/><Relationship Id="rId4" Type="http://schemas.openxmlformats.org/officeDocument/2006/relationships/diagramLayout" Target="../diagrams/layout19.xml"/><Relationship Id="rId9" Type="http://schemas.openxmlformats.org/officeDocument/2006/relationships/image" Target="../media/image45.jpeg"/></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slide" Target="slide2.xml"/><Relationship Id="rId3" Type="http://schemas.openxmlformats.org/officeDocument/2006/relationships/image" Target="../media/image1.jpeg"/><Relationship Id="rId7" Type="http://schemas.openxmlformats.org/officeDocument/2006/relationships/diagramData" Target="../diagrams/data3.xml"/><Relationship Id="rId12"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11" Type="http://schemas.microsoft.com/office/2007/relationships/diagramDrawing" Target="../diagrams/drawing3.xml"/><Relationship Id="rId5" Type="http://schemas.openxmlformats.org/officeDocument/2006/relationships/image" Target="../media/image7.jpeg"/><Relationship Id="rId10" Type="http://schemas.openxmlformats.org/officeDocument/2006/relationships/diagramColors" Target="../diagrams/colors3.xml"/><Relationship Id="rId4" Type="http://schemas.openxmlformats.org/officeDocument/2006/relationships/image" Target="../media/image6.png"/><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2.xml"/><Relationship Id="rId18" Type="http://schemas.openxmlformats.org/officeDocument/2006/relationships/slide" Target="slide2.xml"/><Relationship Id="rId3" Type="http://schemas.openxmlformats.org/officeDocument/2006/relationships/image" Target="../media/image1.jpeg"/><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17.xml"/><Relationship Id="rId2" Type="http://schemas.openxmlformats.org/officeDocument/2006/relationships/image" Target="../media/image3.jpeg"/><Relationship Id="rId16"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6.xml"/><Relationship Id="rId15" Type="http://schemas.openxmlformats.org/officeDocument/2006/relationships/image" Target="../media/image10.gif"/><Relationship Id="rId10" Type="http://schemas.openxmlformats.org/officeDocument/2006/relationships/slide" Target="slide16.xml"/><Relationship Id="rId4" Type="http://schemas.openxmlformats.org/officeDocument/2006/relationships/slide" Target="slide7.xml"/><Relationship Id="rId9" Type="http://schemas.openxmlformats.org/officeDocument/2006/relationships/slide" Target="slide10.xml"/><Relationship Id="rId14" Type="http://schemas.openxmlformats.org/officeDocument/2006/relationships/slide" Target="slide18.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eg"/><Relationship Id="rId7" Type="http://schemas.openxmlformats.org/officeDocument/2006/relationships/diagramQuickStyle" Target="../diagrams/quickStyle4.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Layout" Target="../diagrams/layout4.xml"/><Relationship Id="rId11" Type="http://schemas.openxmlformats.org/officeDocument/2006/relationships/image" Target="../media/image12.jpeg"/><Relationship Id="rId5" Type="http://schemas.openxmlformats.org/officeDocument/2006/relationships/diagramData" Target="../diagrams/data4.xml"/><Relationship Id="rId10" Type="http://schemas.openxmlformats.org/officeDocument/2006/relationships/slide" Target="slide5.xml"/><Relationship Id="rId4" Type="http://schemas.openxmlformats.org/officeDocument/2006/relationships/image" Target="../media/image11.pn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jpeg"/><Relationship Id="rId7" Type="http://schemas.openxmlformats.org/officeDocument/2006/relationships/diagramLayout" Target="../diagrams/layout5.xml"/><Relationship Id="rId12"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Data" Target="../diagrams/data5.xml"/><Relationship Id="rId11" Type="http://schemas.openxmlformats.org/officeDocument/2006/relationships/slide" Target="slide5.xml"/><Relationship Id="rId5" Type="http://schemas.openxmlformats.org/officeDocument/2006/relationships/image" Target="../media/image10.gif"/><Relationship Id="rId10" Type="http://schemas.microsoft.com/office/2007/relationships/diagramDrawing" Target="../diagrams/drawing5.xml"/><Relationship Id="rId4" Type="http://schemas.openxmlformats.org/officeDocument/2006/relationships/image" Target="../media/image13.png"/><Relationship Id="rId9"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jpeg"/><Relationship Id="rId7" Type="http://schemas.openxmlformats.org/officeDocument/2006/relationships/diagramQuickStyle" Target="../diagrams/quickStyle6.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Layout" Target="../diagrams/layout6.xml"/><Relationship Id="rId11" Type="http://schemas.openxmlformats.org/officeDocument/2006/relationships/image" Target="../media/image12.jpeg"/><Relationship Id="rId5" Type="http://schemas.openxmlformats.org/officeDocument/2006/relationships/diagramData" Target="../diagrams/data6.xml"/><Relationship Id="rId10" Type="http://schemas.openxmlformats.org/officeDocument/2006/relationships/slide" Target="slide5.xml"/><Relationship Id="rId4" Type="http://schemas.openxmlformats.org/officeDocument/2006/relationships/image" Target="../media/image14.jpe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jpeg"/><Relationship Id="rId7" Type="http://schemas.openxmlformats.org/officeDocument/2006/relationships/diagramQuickStyle" Target="../diagrams/quickStyle7.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Layout" Target="../diagrams/layout7.xml"/><Relationship Id="rId11" Type="http://schemas.openxmlformats.org/officeDocument/2006/relationships/image" Target="../media/image12.jpeg"/><Relationship Id="rId5" Type="http://schemas.openxmlformats.org/officeDocument/2006/relationships/diagramData" Target="../diagrams/data7.xml"/><Relationship Id="rId10" Type="http://schemas.openxmlformats.org/officeDocument/2006/relationships/slide" Target="slide5.xml"/><Relationship Id="rId4" Type="http://schemas.openxmlformats.org/officeDocument/2006/relationships/image" Target="../media/image15.jpeg"/><Relationship Id="rId9" Type="http://schemas.microsoft.com/office/2007/relationships/diagramDrawing" Target="../diagrams/drawin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dirty="0"/>
          </a:p>
        </p:txBody>
      </p:sp>
      <p:pic>
        <p:nvPicPr>
          <p:cNvPr id="8" name="7 Imagen" descr="http://www.arteyfotografia.com.ar/contenido/objetos/5a/48/24/5a482467bbf41175a690fefc6492563b0742f00b/mini_500_5074_122285643432778.jpg"/>
          <p:cNvPicPr/>
          <p:nvPr/>
        </p:nvPicPr>
        <p:blipFill>
          <a:blip r:embed="rId2" cstate="print">
            <a:duotone>
              <a:prstClr val="black"/>
              <a:schemeClr val="accent2">
                <a:tint val="45000"/>
                <a:satMod val="400000"/>
              </a:schemeClr>
            </a:duotone>
          </a:blip>
          <a:srcRect/>
          <a:stretch>
            <a:fillRect/>
          </a:stretch>
        </p:blipFill>
        <p:spPr bwMode="auto">
          <a:xfrm>
            <a:off x="0" y="0"/>
            <a:ext cx="4643438" cy="6858000"/>
          </a:xfrm>
          <a:prstGeom prst="rect">
            <a:avLst/>
          </a:prstGeom>
          <a:ln>
            <a:noFill/>
          </a:ln>
          <a:effectLst>
            <a:softEdge rad="127000"/>
          </a:effectLst>
        </p:spPr>
      </p:pic>
      <p:sp>
        <p:nvSpPr>
          <p:cNvPr id="5" name="4 CuadroTexto"/>
          <p:cNvSpPr txBox="1"/>
          <p:nvPr/>
        </p:nvSpPr>
        <p:spPr>
          <a:xfrm>
            <a:off x="3203848" y="2348880"/>
            <a:ext cx="4176464" cy="424731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50000"/>
              </a:lnSpc>
            </a:pPr>
            <a:r>
              <a:rPr lang="es-PA" sz="3600" b="1" dirty="0" smtClean="0">
                <a:ln w="11430">
                  <a:solidFill>
                    <a:srgbClr val="FFC0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rgbClr val="FF3399">
                      <a:alpha val="60000"/>
                    </a:srgbClr>
                  </a:glow>
                  <a:outerShdw blurRad="80000" dist="40000" dir="5040000" algn="tl">
                    <a:srgbClr val="000000">
                      <a:alpha val="30000"/>
                    </a:srgbClr>
                  </a:outerShdw>
                </a:effectLst>
                <a:latin typeface="Edwardian Script ITC" pitchFamily="66" charset="0"/>
                <a:cs typeface="David" pitchFamily="34" charset="-79"/>
              </a:rPr>
              <a:t>Nodier  Aparicio</a:t>
            </a:r>
          </a:p>
          <a:p>
            <a:pPr algn="ctr">
              <a:lnSpc>
                <a:spcPct val="150000"/>
              </a:lnSpc>
            </a:pPr>
            <a:r>
              <a:rPr lang="es-PA" sz="3600" b="1" dirty="0" smtClean="0">
                <a:ln w="11430">
                  <a:solidFill>
                    <a:srgbClr val="FFC0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rgbClr val="FF3399">
                      <a:alpha val="60000"/>
                    </a:srgbClr>
                  </a:glow>
                  <a:outerShdw blurRad="80000" dist="40000" dir="5040000" algn="tl">
                    <a:srgbClr val="000000">
                      <a:alpha val="30000"/>
                    </a:srgbClr>
                  </a:outerShdw>
                </a:effectLst>
                <a:latin typeface="Edwardian Script ITC" pitchFamily="66" charset="0"/>
                <a:cs typeface="David" pitchFamily="34" charset="-79"/>
              </a:rPr>
              <a:t>Angélica Batista</a:t>
            </a:r>
          </a:p>
          <a:p>
            <a:pPr algn="ctr">
              <a:lnSpc>
                <a:spcPct val="150000"/>
              </a:lnSpc>
            </a:pPr>
            <a:r>
              <a:rPr lang="es-PA" sz="3600" b="1" dirty="0" smtClean="0">
                <a:ln w="11430">
                  <a:solidFill>
                    <a:srgbClr val="FFC0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rgbClr val="FF3399">
                      <a:alpha val="60000"/>
                    </a:srgbClr>
                  </a:glow>
                  <a:outerShdw blurRad="80000" dist="40000" dir="5040000" algn="tl">
                    <a:srgbClr val="000000">
                      <a:alpha val="30000"/>
                    </a:srgbClr>
                  </a:outerShdw>
                </a:effectLst>
                <a:latin typeface="Edwardian Script ITC" pitchFamily="66" charset="0"/>
                <a:cs typeface="David" pitchFamily="34" charset="-79"/>
              </a:rPr>
              <a:t>Kiara Domínguez</a:t>
            </a:r>
          </a:p>
          <a:p>
            <a:pPr algn="ctr">
              <a:lnSpc>
                <a:spcPct val="150000"/>
              </a:lnSpc>
            </a:pPr>
            <a:r>
              <a:rPr lang="es-PA" sz="3600" b="1" dirty="0" smtClean="0">
                <a:ln w="11430">
                  <a:solidFill>
                    <a:srgbClr val="FFC0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rgbClr val="FF3399">
                      <a:alpha val="60000"/>
                    </a:srgbClr>
                  </a:glow>
                  <a:outerShdw blurRad="80000" dist="40000" dir="5040000" algn="tl">
                    <a:srgbClr val="000000">
                      <a:alpha val="30000"/>
                    </a:srgbClr>
                  </a:outerShdw>
                </a:effectLst>
                <a:latin typeface="Edwardian Script ITC" pitchFamily="66" charset="0"/>
                <a:cs typeface="David" pitchFamily="34" charset="-79"/>
              </a:rPr>
              <a:t>Brian Espinoza</a:t>
            </a:r>
          </a:p>
          <a:p>
            <a:pPr algn="ctr">
              <a:lnSpc>
                <a:spcPct val="150000"/>
              </a:lnSpc>
            </a:pPr>
            <a:r>
              <a:rPr lang="es-PA" sz="3600" b="1" dirty="0" smtClean="0">
                <a:ln w="11430">
                  <a:solidFill>
                    <a:srgbClr val="FFC0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rgbClr val="FF3399">
                      <a:alpha val="60000"/>
                    </a:srgbClr>
                  </a:glow>
                  <a:outerShdw blurRad="80000" dist="40000" dir="5040000" algn="tl">
                    <a:srgbClr val="000000">
                      <a:alpha val="30000"/>
                    </a:srgbClr>
                  </a:outerShdw>
                </a:effectLst>
                <a:latin typeface="Edwardian Script ITC" pitchFamily="66" charset="0"/>
                <a:cs typeface="David" pitchFamily="34" charset="-79"/>
              </a:rPr>
              <a:t>Mariana Ramón</a:t>
            </a:r>
          </a:p>
        </p:txBody>
      </p:sp>
      <p:pic>
        <p:nvPicPr>
          <p:cNvPr id="10" name="9 Imagen" descr="http://definicion.de/wp-content/uploads/2009/05/femenino.jpg"/>
          <p:cNvPicPr/>
          <p:nvPr/>
        </p:nvPicPr>
        <p:blipFill>
          <a:blip r:embed="rId3" cstate="print">
            <a:clrChange>
              <a:clrFrom>
                <a:srgbClr val="FFFFFF"/>
              </a:clrFrom>
              <a:clrTo>
                <a:srgbClr val="FFFFFF">
                  <a:alpha val="0"/>
                </a:srgbClr>
              </a:clrTo>
            </a:clrChange>
          </a:blip>
          <a:srcRect/>
          <a:stretch>
            <a:fillRect/>
          </a:stretch>
        </p:blipFill>
        <p:spPr bwMode="auto">
          <a:xfrm>
            <a:off x="8072462" y="5715016"/>
            <a:ext cx="857255" cy="928670"/>
          </a:xfrm>
          <a:prstGeom prst="rect">
            <a:avLst/>
          </a:prstGeom>
          <a:noFill/>
          <a:ln w="9525">
            <a:noFill/>
            <a:miter lim="800000"/>
            <a:headEnd/>
            <a:tailEnd/>
          </a:ln>
          <a:effectLst>
            <a:glow rad="101600">
              <a:schemeClr val="tx1">
                <a:alpha val="60000"/>
              </a:schemeClr>
            </a:glow>
          </a:effectLst>
        </p:spPr>
      </p:pic>
      <p:sp>
        <p:nvSpPr>
          <p:cNvPr id="7" name="6 CuadroTexto"/>
          <p:cNvSpPr txBox="1"/>
          <p:nvPr/>
        </p:nvSpPr>
        <p:spPr>
          <a:xfrm>
            <a:off x="395536" y="260648"/>
            <a:ext cx="8352928" cy="1815882"/>
          </a:xfrm>
          <a:prstGeom prst="rect">
            <a:avLst/>
          </a:prstGeom>
          <a:noFill/>
        </p:spPr>
        <p:txBody>
          <a:bodyPr wrap="square" rtlCol="0">
            <a:spAutoFit/>
          </a:bodyPr>
          <a:lstStyle/>
          <a:p>
            <a:pPr algn="ctr"/>
            <a:r>
              <a:rPr lang="en-US" sz="5600" dirty="0" smtClean="0">
                <a:ln>
                  <a:solidFill>
                    <a:srgbClr val="FFD215"/>
                  </a:solidFill>
                </a:ln>
                <a:solidFill>
                  <a:schemeClr val="bg1"/>
                </a:solidFill>
                <a:effectLst>
                  <a:glow rad="139700">
                    <a:schemeClr val="accent2">
                      <a:satMod val="175000"/>
                      <a:alpha val="40000"/>
                    </a:schemeClr>
                  </a:glow>
                </a:effectLst>
                <a:latin typeface="Forte" pitchFamily="66" charset="0"/>
              </a:rPr>
              <a:t>FEMALE REPRODUCTIVE SYSTEM </a:t>
            </a:r>
            <a:r>
              <a:rPr lang="es-PA" sz="5600" dirty="0" smtClean="0">
                <a:ln>
                  <a:solidFill>
                    <a:srgbClr val="FFD215"/>
                  </a:solidFill>
                </a:ln>
                <a:solidFill>
                  <a:schemeClr val="bg1"/>
                </a:solidFill>
                <a:effectLst>
                  <a:glow rad="139700">
                    <a:schemeClr val="accent2">
                      <a:satMod val="175000"/>
                      <a:alpha val="40000"/>
                    </a:schemeClr>
                  </a:glow>
                </a:effectLst>
                <a:latin typeface="Forte" pitchFamily="66" charset="0"/>
              </a:rPr>
              <a:t> </a:t>
            </a:r>
            <a:endParaRPr lang="es-PA" sz="5600" dirty="0">
              <a:ln>
                <a:solidFill>
                  <a:srgbClr val="FFD215"/>
                </a:solidFill>
              </a:ln>
              <a:solidFill>
                <a:schemeClr val="bg1"/>
              </a:solidFill>
              <a:effectLst>
                <a:glow rad="139700">
                  <a:schemeClr val="accent2">
                    <a:satMod val="175000"/>
                    <a:alpha val="40000"/>
                  </a:schemeClr>
                </a:glow>
              </a:effectLst>
              <a:latin typeface="Forte" pitchFamily="66" charset="0"/>
            </a:endParaRPr>
          </a:p>
        </p:txBody>
      </p:sp>
      <p:sp>
        <p:nvSpPr>
          <p:cNvPr id="12" name="11 Rectángulo"/>
          <p:cNvSpPr/>
          <p:nvPr/>
        </p:nvSpPr>
        <p:spPr>
          <a:xfrm rot="20899443">
            <a:off x="284633" y="2573554"/>
            <a:ext cx="4191529" cy="923907"/>
          </a:xfrm>
          <a:prstGeom prst="rect">
            <a:avLst/>
          </a:prstGeom>
          <a:effectLst>
            <a:glow rad="228600">
              <a:schemeClr val="accent2">
                <a:satMod val="175000"/>
                <a:alpha val="40000"/>
              </a:schemeClr>
            </a:glow>
          </a:effectLst>
        </p:spPr>
        <p:txBody>
          <a:bodyPr wrap="square">
            <a:spAutoFit/>
          </a:bodyPr>
          <a:lstStyle/>
          <a:p>
            <a:pPr algn="ctr">
              <a:lnSpc>
                <a:spcPct val="150000"/>
              </a:lnSpc>
            </a:pPr>
            <a:r>
              <a:rPr lang="es-PA" sz="3200" dirty="0" smtClean="0">
                <a:ln>
                  <a:solidFill>
                    <a:srgbClr val="FFD215"/>
                  </a:solidFill>
                </a:ln>
                <a:solidFill>
                  <a:srgbClr val="FF3399"/>
                </a:solidFill>
                <a:latin typeface="Curlz MT" pitchFamily="82" charset="0"/>
                <a:cs typeface="David" pitchFamily="34" charset="-79"/>
              </a:rPr>
              <a:t>PRESENTED BY</a:t>
            </a:r>
            <a:r>
              <a:rPr lang="es-PA" sz="4000" dirty="0" smtClean="0">
                <a:ln>
                  <a:solidFill>
                    <a:srgbClr val="FFD215"/>
                  </a:solidFill>
                </a:ln>
                <a:solidFill>
                  <a:srgbClr val="FF3399"/>
                </a:solidFill>
                <a:latin typeface="Curlz MT" pitchFamily="82" charset="0"/>
                <a:cs typeface="David" pitchFamily="34" charset="-79"/>
              </a:rPr>
              <a:t>:</a:t>
            </a:r>
          </a:p>
        </p:txBody>
      </p:sp>
    </p:spTree>
    <p:extLst>
      <p:ext uri="{BB962C8B-B14F-4D97-AF65-F5344CB8AC3E}">
        <p14:creationId xmlns:p14="http://schemas.microsoft.com/office/powerpoint/2010/main" val="1540072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2" cstate="print">
            <a:clrChange>
              <a:clrFrom>
                <a:srgbClr val="020202"/>
              </a:clrFrom>
              <a:clrTo>
                <a:srgbClr val="020202">
                  <a:alpha val="0"/>
                </a:srgbClr>
              </a:clrTo>
            </a:clrChange>
            <a:duotone>
              <a:prstClr val="black"/>
              <a:schemeClr val="accent3">
                <a:tint val="45000"/>
                <a:satMod val="400000"/>
              </a:schemeClr>
            </a:duoton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l="1538" r="18587"/>
          <a:stretch>
            <a:fillRect/>
          </a:stretch>
        </p:blipFill>
        <p:spPr bwMode="auto">
          <a:xfrm>
            <a:off x="5435080" y="0"/>
            <a:ext cx="3708920" cy="6858000"/>
          </a:xfrm>
          <a:prstGeom prst="rect">
            <a:avLst/>
          </a:prstGeom>
          <a:ln>
            <a:solidFill>
              <a:srgbClr val="FF0066"/>
            </a:solidFill>
          </a:ln>
          <a:effectLst>
            <a:glow rad="139700">
              <a:srgbClr val="FFD215">
                <a:alpha val="40000"/>
              </a:srgbClr>
            </a:glow>
            <a:softEdge rad="127000"/>
          </a:effectLst>
        </p:spPr>
      </p:pic>
      <p:grpSp>
        <p:nvGrpSpPr>
          <p:cNvPr id="5" name="4 Grupo"/>
          <p:cNvGrpSpPr/>
          <p:nvPr/>
        </p:nvGrpSpPr>
        <p:grpSpPr>
          <a:xfrm>
            <a:off x="2987824" y="188640"/>
            <a:ext cx="3960440" cy="1368152"/>
            <a:chOff x="2987824" y="188640"/>
            <a:chExt cx="3960440" cy="1368152"/>
          </a:xfrm>
        </p:grpSpPr>
        <p:sp>
          <p:nvSpPr>
            <p:cNvPr id="6" name="5 Rectángulo redondeado"/>
            <p:cNvSpPr/>
            <p:nvPr/>
          </p:nvSpPr>
          <p:spPr>
            <a:xfrm>
              <a:off x="4211960" y="836712"/>
              <a:ext cx="2736304" cy="72008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8" name="7 Rectángulo redondeado"/>
            <p:cNvSpPr/>
            <p:nvPr/>
          </p:nvSpPr>
          <p:spPr>
            <a:xfrm>
              <a:off x="2987824" y="188640"/>
              <a:ext cx="2736304" cy="6926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9" name="8 Redondear rectángulo de esquina diagonal"/>
            <p:cNvSpPr/>
            <p:nvPr/>
          </p:nvSpPr>
          <p:spPr>
            <a:xfrm>
              <a:off x="3275856" y="404664"/>
              <a:ext cx="3528392" cy="864096"/>
            </a:xfrm>
            <a:prstGeom prst="round2Diag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en-US" sz="2400" b="1" i="1" dirty="0" smtClean="0">
                  <a:latin typeface="Algerian" pitchFamily="82" charset="0"/>
                </a:rPr>
                <a:t>external organs </a:t>
              </a:r>
              <a:endParaRPr lang="es-PA" sz="2400" b="1" i="1" dirty="0">
                <a:latin typeface="Algerian" pitchFamily="82" charset="0"/>
              </a:endParaRPr>
            </a:p>
          </p:txBody>
        </p:sp>
      </p:grpSp>
      <p:sp>
        <p:nvSpPr>
          <p:cNvPr id="11" name="10 CuadroTexto"/>
          <p:cNvSpPr txBox="1"/>
          <p:nvPr/>
        </p:nvSpPr>
        <p:spPr>
          <a:xfrm>
            <a:off x="179512" y="1196752"/>
            <a:ext cx="3384376" cy="1015663"/>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lvl="2"/>
            <a:r>
              <a:rPr lang="en-US" sz="6000" b="1" dirty="0">
                <a:ln/>
                <a:solidFill>
                  <a:schemeClr val="accent3"/>
                </a:solidFill>
                <a:effectLst>
                  <a:glow rad="139700">
                    <a:schemeClr val="accent5">
                      <a:satMod val="175000"/>
                      <a:alpha val="40000"/>
                    </a:schemeClr>
                  </a:glow>
                </a:effectLst>
                <a:latin typeface="Edwardian Script ITC" pitchFamily="66" charset="0"/>
              </a:rPr>
              <a:t>L</a:t>
            </a:r>
            <a:r>
              <a:rPr lang="en-US" sz="6000" b="1" dirty="0" smtClean="0">
                <a:ln/>
                <a:solidFill>
                  <a:schemeClr val="accent3"/>
                </a:solidFill>
                <a:effectLst>
                  <a:glow rad="139700">
                    <a:schemeClr val="accent5">
                      <a:satMod val="175000"/>
                      <a:alpha val="40000"/>
                    </a:schemeClr>
                  </a:glow>
                </a:effectLst>
                <a:latin typeface="Edwardian Script ITC" pitchFamily="66" charset="0"/>
              </a:rPr>
              <a:t>abia </a:t>
            </a:r>
            <a:r>
              <a:rPr lang="en-US" sz="6000" b="1" dirty="0">
                <a:ln/>
                <a:solidFill>
                  <a:schemeClr val="accent3"/>
                </a:solidFill>
                <a:effectLst>
                  <a:glow rad="139700">
                    <a:schemeClr val="accent5">
                      <a:satMod val="175000"/>
                      <a:alpha val="40000"/>
                    </a:schemeClr>
                  </a:glow>
                </a:effectLst>
                <a:latin typeface="Edwardian Script ITC" pitchFamily="66" charset="0"/>
              </a:rPr>
              <a:t>majora </a:t>
            </a:r>
            <a:endParaRPr lang="es-PA" sz="6000" b="1" dirty="0">
              <a:ln/>
              <a:solidFill>
                <a:schemeClr val="accent3"/>
              </a:solidFill>
              <a:effectLst>
                <a:glow rad="139700">
                  <a:schemeClr val="accent5">
                    <a:satMod val="175000"/>
                    <a:alpha val="40000"/>
                  </a:schemeClr>
                </a:glow>
              </a:effectLst>
              <a:latin typeface="Edwardian Script ITC" pitchFamily="66" charset="0"/>
            </a:endParaRPr>
          </a:p>
        </p:txBody>
      </p:sp>
      <p:pic>
        <p:nvPicPr>
          <p:cNvPr id="10242" name="Picture 2" descr="http://www.medicine4faith.net/wp-content/uploads/2010/03/Vulva.jpg"/>
          <p:cNvPicPr>
            <a:picLocks noChangeAspect="1" noChangeArrowheads="1"/>
          </p:cNvPicPr>
          <p:nvPr/>
        </p:nvPicPr>
        <p:blipFill>
          <a:blip r:embed="rId4" cstate="print"/>
          <a:srcRect t="6667" b="8889"/>
          <a:stretch>
            <a:fillRect/>
          </a:stretch>
        </p:blipFill>
        <p:spPr bwMode="auto">
          <a:xfrm>
            <a:off x="214282" y="2857496"/>
            <a:ext cx="3908173" cy="2857520"/>
          </a:xfrm>
          <a:prstGeom prst="rect">
            <a:avLst/>
          </a:prstGeom>
          <a:ln>
            <a:solidFill>
              <a:srgbClr val="FF0066"/>
            </a:solidFill>
          </a:ln>
          <a:effectLst>
            <a:glow rad="101600">
              <a:srgbClr val="FF0066">
                <a:alpha val="60000"/>
              </a:srgbClr>
            </a:glow>
            <a:softEdge rad="112500"/>
          </a:effectLst>
        </p:spPr>
      </p:pic>
      <p:sp>
        <p:nvSpPr>
          <p:cNvPr id="10" name="9 Lágrima">
            <a:hlinkClick r:id="rId5" action="ppaction://hlinksldjump"/>
          </p:cNvPr>
          <p:cNvSpPr/>
          <p:nvPr/>
        </p:nvSpPr>
        <p:spPr>
          <a:xfrm>
            <a:off x="214282" y="6072206"/>
            <a:ext cx="642942" cy="571504"/>
          </a:xfrm>
          <a:prstGeom prst="teardrop">
            <a:avLst/>
          </a:prstGeom>
          <a:blipFill>
            <a:blip r:embed="rId6"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12" name="11 Diagrama"/>
          <p:cNvGraphicFramePr/>
          <p:nvPr>
            <p:extLst>
              <p:ext uri="{D42A27DB-BD31-4B8C-83A1-F6EECF244321}">
                <p14:modId xmlns:p14="http://schemas.microsoft.com/office/powerpoint/2010/main" val="1750910864"/>
              </p:ext>
            </p:extLst>
          </p:nvPr>
        </p:nvGraphicFramePr>
        <p:xfrm>
          <a:off x="3786182" y="2143116"/>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12 Elipse"/>
          <p:cNvSpPr/>
          <p:nvPr/>
        </p:nvSpPr>
        <p:spPr>
          <a:xfrm>
            <a:off x="214282" y="3643314"/>
            <a:ext cx="928694" cy="785818"/>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5" name="14 Conector recto"/>
          <p:cNvCxnSpPr>
            <a:stCxn id="13" idx="6"/>
          </p:cNvCxnSpPr>
          <p:nvPr/>
        </p:nvCxnSpPr>
        <p:spPr>
          <a:xfrm>
            <a:off x="1142976" y="4036223"/>
            <a:ext cx="642942" cy="35720"/>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14" name="13 Botón de acción: Hacia atrás o Anterior">
            <a:hlinkClick r:id="rId5" action="ppaction://hlinksldjump" highlightClick="1"/>
          </p:cNvPr>
          <p:cNvSpPr/>
          <p:nvPr/>
        </p:nvSpPr>
        <p:spPr>
          <a:xfrm>
            <a:off x="106558" y="6048684"/>
            <a:ext cx="750666" cy="571480"/>
          </a:xfrm>
          <a:prstGeom prst="actionButtonBackPreviou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3" cstate="print">
            <a:clrChange>
              <a:clrFrom>
                <a:srgbClr val="020202"/>
              </a:clrFrom>
              <a:clrTo>
                <a:srgbClr val="020202">
                  <a:alpha val="0"/>
                </a:srgbClr>
              </a:clrTo>
            </a:clrChange>
            <a:duotone>
              <a:prstClr val="black"/>
              <a:schemeClr val="accent3">
                <a:tint val="45000"/>
                <a:satMod val="400000"/>
              </a:schemeClr>
            </a:duoton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4" cstate="print">
            <a:clrChange>
              <a:clrFrom>
                <a:srgbClr val="0D0D0D"/>
              </a:clrFrom>
              <a:clrTo>
                <a:srgbClr val="0D0D0D">
                  <a:alpha val="0"/>
                </a:srgbClr>
              </a:clrTo>
            </a:clrChange>
          </a:blip>
          <a:srcRect l="1538" r="18587"/>
          <a:stretch>
            <a:fillRect/>
          </a:stretch>
        </p:blipFill>
        <p:spPr bwMode="auto">
          <a:xfrm>
            <a:off x="285720" y="0"/>
            <a:ext cx="3708920" cy="6858000"/>
          </a:xfrm>
          <a:prstGeom prst="rect">
            <a:avLst/>
          </a:prstGeom>
          <a:ln>
            <a:solidFill>
              <a:srgbClr val="FF0066"/>
            </a:solidFill>
          </a:ln>
          <a:effectLst>
            <a:glow rad="139700">
              <a:srgbClr val="FFD215">
                <a:alpha val="40000"/>
              </a:srgbClr>
            </a:glow>
            <a:softEdge rad="127000"/>
          </a:effectLst>
        </p:spPr>
      </p:pic>
      <p:grpSp>
        <p:nvGrpSpPr>
          <p:cNvPr id="5" name="4 Grupo"/>
          <p:cNvGrpSpPr/>
          <p:nvPr/>
        </p:nvGrpSpPr>
        <p:grpSpPr>
          <a:xfrm>
            <a:off x="2987824" y="188640"/>
            <a:ext cx="3960440" cy="1368152"/>
            <a:chOff x="2987824" y="188640"/>
            <a:chExt cx="3960440" cy="1368152"/>
          </a:xfrm>
        </p:grpSpPr>
        <p:sp>
          <p:nvSpPr>
            <p:cNvPr id="6" name="5 Rectángulo redondeado"/>
            <p:cNvSpPr/>
            <p:nvPr/>
          </p:nvSpPr>
          <p:spPr>
            <a:xfrm>
              <a:off x="4211960" y="836712"/>
              <a:ext cx="2736304" cy="72008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8" name="7 Rectángulo redondeado"/>
            <p:cNvSpPr/>
            <p:nvPr/>
          </p:nvSpPr>
          <p:spPr>
            <a:xfrm>
              <a:off x="2987824" y="188640"/>
              <a:ext cx="2736304" cy="6926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9" name="8 Redondear rectángulo de esquina diagonal"/>
            <p:cNvSpPr/>
            <p:nvPr/>
          </p:nvSpPr>
          <p:spPr>
            <a:xfrm>
              <a:off x="3275856" y="404664"/>
              <a:ext cx="3528392" cy="864096"/>
            </a:xfrm>
            <a:prstGeom prst="round2Diag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en-US" sz="2400" b="1" i="1" dirty="0" smtClean="0">
                  <a:latin typeface="Algerian" pitchFamily="82" charset="0"/>
                </a:rPr>
                <a:t>external organs </a:t>
              </a:r>
              <a:endParaRPr lang="es-PA" sz="2400" b="1" i="1" dirty="0">
                <a:latin typeface="Algerian" pitchFamily="82" charset="0"/>
              </a:endParaRPr>
            </a:p>
          </p:txBody>
        </p:sp>
      </p:grpSp>
      <p:sp>
        <p:nvSpPr>
          <p:cNvPr id="11" name="10 CuadroTexto"/>
          <p:cNvSpPr txBox="1"/>
          <p:nvPr/>
        </p:nvSpPr>
        <p:spPr>
          <a:xfrm>
            <a:off x="467544" y="1052736"/>
            <a:ext cx="3312368" cy="1015663"/>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lvl="2"/>
            <a:r>
              <a:rPr lang="en-US" sz="6000" b="1" dirty="0" smtClean="0">
                <a:ln/>
                <a:solidFill>
                  <a:schemeClr val="accent3"/>
                </a:solidFill>
                <a:effectLst>
                  <a:glow rad="139700">
                    <a:schemeClr val="accent5">
                      <a:satMod val="175000"/>
                      <a:alpha val="40000"/>
                    </a:schemeClr>
                  </a:glow>
                </a:effectLst>
                <a:latin typeface="Edwardian Script ITC" pitchFamily="66" charset="0"/>
              </a:rPr>
              <a:t>Labia </a:t>
            </a:r>
            <a:r>
              <a:rPr lang="en-US" sz="6000" b="1" dirty="0">
                <a:ln/>
                <a:solidFill>
                  <a:schemeClr val="accent3"/>
                </a:solidFill>
                <a:effectLst>
                  <a:glow rad="139700">
                    <a:schemeClr val="accent5">
                      <a:satMod val="175000"/>
                      <a:alpha val="40000"/>
                    </a:schemeClr>
                  </a:glow>
                </a:effectLst>
                <a:latin typeface="Edwardian Script ITC" pitchFamily="66" charset="0"/>
              </a:rPr>
              <a:t>minora </a:t>
            </a:r>
            <a:endParaRPr lang="es-PA" sz="6000" b="1" dirty="0">
              <a:ln/>
              <a:solidFill>
                <a:schemeClr val="accent3"/>
              </a:solidFill>
              <a:effectLst>
                <a:glow rad="139700">
                  <a:schemeClr val="accent5">
                    <a:satMod val="175000"/>
                    <a:alpha val="40000"/>
                  </a:schemeClr>
                </a:glow>
              </a:effectLst>
              <a:latin typeface="Edwardian Script ITC" pitchFamily="66" charset="0"/>
            </a:endParaRPr>
          </a:p>
        </p:txBody>
      </p:sp>
      <p:pic>
        <p:nvPicPr>
          <p:cNvPr id="8194" name="Picture 2" descr="http://www.medicine4faith.net/wp-content/uploads/2010/03/Vulva.jpg"/>
          <p:cNvPicPr>
            <a:picLocks noChangeAspect="1" noChangeArrowheads="1"/>
          </p:cNvPicPr>
          <p:nvPr/>
        </p:nvPicPr>
        <p:blipFill>
          <a:blip r:embed="rId5" cstate="print"/>
          <a:srcRect/>
          <a:stretch>
            <a:fillRect/>
          </a:stretch>
        </p:blipFill>
        <p:spPr bwMode="auto">
          <a:xfrm>
            <a:off x="5357818" y="3429000"/>
            <a:ext cx="3481390" cy="3014374"/>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9 Nube"/>
          <p:cNvSpPr/>
          <p:nvPr/>
        </p:nvSpPr>
        <p:spPr>
          <a:xfrm rot="21115208">
            <a:off x="697655" y="2351539"/>
            <a:ext cx="5628138" cy="2193018"/>
          </a:xfrm>
          <a:prstGeom prst="cloud">
            <a:avLst/>
          </a:prstGeom>
          <a:ln w="57150">
            <a:solidFill>
              <a:schemeClr val="bg2">
                <a:lumMod val="50000"/>
              </a:schemeClr>
            </a:solidFill>
            <a:prstDash val="sysDot"/>
          </a:ln>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2000" b="1" dirty="0" smtClean="0">
                <a:ln w="19050">
                  <a:solidFill>
                    <a:schemeClr val="tx2">
                      <a:tint val="1000"/>
                    </a:schemeClr>
                  </a:solidFill>
                  <a:prstDash val="solid"/>
                </a:ln>
                <a:solidFill>
                  <a:schemeClr val="accent3"/>
                </a:solidFill>
                <a:effectLst>
                  <a:glow rad="101600">
                    <a:schemeClr val="tx1">
                      <a:alpha val="60000"/>
                    </a:schemeClr>
                  </a:glow>
                  <a:outerShdw blurRad="50000" dist="50800" dir="7500000" algn="tl">
                    <a:srgbClr val="000000">
                      <a:shade val="5000"/>
                      <a:alpha val="35000"/>
                    </a:srgbClr>
                  </a:outerShdw>
                </a:effectLst>
              </a:rPr>
              <a:t>Are inside the labia majora and go from the clitoral hood to below the vagina around the holes in the vagina and urethra</a:t>
            </a:r>
            <a:endParaRPr lang="es-MX" sz="2000" b="1" dirty="0">
              <a:ln w="19050">
                <a:solidFill>
                  <a:schemeClr val="tx2">
                    <a:tint val="1000"/>
                  </a:schemeClr>
                </a:solidFill>
                <a:prstDash val="solid"/>
              </a:ln>
              <a:solidFill>
                <a:schemeClr val="accent3"/>
              </a:solidFill>
              <a:effectLst>
                <a:glow rad="101600">
                  <a:schemeClr val="tx1">
                    <a:alpha val="60000"/>
                  </a:schemeClr>
                </a:glow>
                <a:outerShdw blurRad="50000" dist="50800" dir="7500000" algn="tl">
                  <a:srgbClr val="000000">
                    <a:shade val="5000"/>
                    <a:alpha val="35000"/>
                  </a:srgbClr>
                </a:outerShdw>
              </a:effectLst>
            </a:endParaRPr>
          </a:p>
        </p:txBody>
      </p:sp>
      <p:cxnSp>
        <p:nvCxnSpPr>
          <p:cNvPr id="14" name="13 Conector recto"/>
          <p:cNvCxnSpPr/>
          <p:nvPr/>
        </p:nvCxnSpPr>
        <p:spPr>
          <a:xfrm flipV="1">
            <a:off x="6143636" y="5000636"/>
            <a:ext cx="785818" cy="428628"/>
          </a:xfrm>
          <a:prstGeom prst="line">
            <a:avLst/>
          </a:prstGeom>
          <a:ln w="76200">
            <a:solidFill>
              <a:srgbClr val="FFFF00"/>
            </a:solidFill>
          </a:ln>
        </p:spPr>
        <p:style>
          <a:lnRef idx="3">
            <a:schemeClr val="accent2"/>
          </a:lnRef>
          <a:fillRef idx="0">
            <a:schemeClr val="accent2"/>
          </a:fillRef>
          <a:effectRef idx="2">
            <a:schemeClr val="accent2"/>
          </a:effectRef>
          <a:fontRef idx="minor">
            <a:schemeClr val="tx1"/>
          </a:fontRef>
        </p:style>
      </p:cxnSp>
      <p:sp>
        <p:nvSpPr>
          <p:cNvPr id="12" name="11 Elipse"/>
          <p:cNvSpPr/>
          <p:nvPr/>
        </p:nvSpPr>
        <p:spPr>
          <a:xfrm>
            <a:off x="5214942" y="5000636"/>
            <a:ext cx="928694" cy="78581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14 Lágrima">
            <a:hlinkClick r:id="rId6" action="ppaction://hlinksldjump"/>
          </p:cNvPr>
          <p:cNvSpPr/>
          <p:nvPr/>
        </p:nvSpPr>
        <p:spPr>
          <a:xfrm>
            <a:off x="285720" y="6072206"/>
            <a:ext cx="642942" cy="571504"/>
          </a:xfrm>
          <a:prstGeom prst="teardrop">
            <a:avLst/>
          </a:prstGeom>
          <a:blipFill>
            <a:blip r:embed="rId7"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Botón de acción: Hacia atrás o Anterior">
            <a:hlinkClick r:id="rId6" action="ppaction://hlinksldjump" highlightClick="1"/>
          </p:cNvPr>
          <p:cNvSpPr/>
          <p:nvPr/>
        </p:nvSpPr>
        <p:spPr>
          <a:xfrm>
            <a:off x="106558" y="6048684"/>
            <a:ext cx="750666" cy="571480"/>
          </a:xfrm>
          <a:prstGeom prst="actionButtonBackPreviou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A"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2" cstate="print">
            <a:clrChange>
              <a:clrFrom>
                <a:srgbClr val="020202"/>
              </a:clrFrom>
              <a:clrTo>
                <a:srgbClr val="020202">
                  <a:alpha val="0"/>
                </a:srgbClr>
              </a:clrTo>
            </a:clrChange>
            <a:duotone>
              <a:prstClr val="black"/>
              <a:schemeClr val="accent3">
                <a:tint val="45000"/>
                <a:satMod val="400000"/>
              </a:schemeClr>
            </a:duoton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a:stretch>
            <a:fillRect/>
          </a:stretch>
        </p:blipFill>
        <p:spPr bwMode="auto">
          <a:xfrm>
            <a:off x="4572000" y="0"/>
            <a:ext cx="4427984" cy="6858000"/>
          </a:xfrm>
          <a:prstGeom prst="rect">
            <a:avLst/>
          </a:prstGeom>
          <a:ln>
            <a:solidFill>
              <a:srgbClr val="FF0066"/>
            </a:solidFill>
          </a:ln>
          <a:effectLst>
            <a:glow rad="139700">
              <a:srgbClr val="FFD215">
                <a:alpha val="40000"/>
              </a:srgbClr>
            </a:glow>
            <a:softEdge rad="127000"/>
          </a:effectLst>
        </p:spPr>
      </p:pic>
      <p:grpSp>
        <p:nvGrpSpPr>
          <p:cNvPr id="5" name="4 Grupo"/>
          <p:cNvGrpSpPr/>
          <p:nvPr/>
        </p:nvGrpSpPr>
        <p:grpSpPr>
          <a:xfrm>
            <a:off x="2987824" y="188640"/>
            <a:ext cx="3960440" cy="1368152"/>
            <a:chOff x="2987824" y="188640"/>
            <a:chExt cx="3960440" cy="1368152"/>
          </a:xfrm>
        </p:grpSpPr>
        <p:sp>
          <p:nvSpPr>
            <p:cNvPr id="6" name="5 Rectángulo redondeado"/>
            <p:cNvSpPr/>
            <p:nvPr/>
          </p:nvSpPr>
          <p:spPr>
            <a:xfrm>
              <a:off x="4211960" y="836712"/>
              <a:ext cx="2736304" cy="72008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8" name="7 Rectángulo redondeado"/>
            <p:cNvSpPr/>
            <p:nvPr/>
          </p:nvSpPr>
          <p:spPr>
            <a:xfrm>
              <a:off x="2987824" y="188640"/>
              <a:ext cx="2736304" cy="6926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9" name="8 Redondear rectángulo de esquina diagonal"/>
            <p:cNvSpPr/>
            <p:nvPr/>
          </p:nvSpPr>
          <p:spPr>
            <a:xfrm>
              <a:off x="3275856" y="404664"/>
              <a:ext cx="3528392" cy="864096"/>
            </a:xfrm>
            <a:prstGeom prst="round2Diag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en-US" sz="2400" b="1" i="1" dirty="0" smtClean="0">
                  <a:latin typeface="Algerian" pitchFamily="82" charset="0"/>
                </a:rPr>
                <a:t>external organs </a:t>
              </a:r>
              <a:endParaRPr lang="es-PA" sz="2400" b="1" i="1" dirty="0">
                <a:latin typeface="Algerian" pitchFamily="82" charset="0"/>
              </a:endParaRPr>
            </a:p>
          </p:txBody>
        </p:sp>
      </p:grpSp>
      <p:sp>
        <p:nvSpPr>
          <p:cNvPr id="11" name="10 CuadroTexto"/>
          <p:cNvSpPr txBox="1"/>
          <p:nvPr/>
        </p:nvSpPr>
        <p:spPr>
          <a:xfrm>
            <a:off x="428596" y="1357298"/>
            <a:ext cx="3786214" cy="1015663"/>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lvl="2"/>
            <a:r>
              <a:rPr lang="en-US" sz="6000" b="1" dirty="0" smtClean="0">
                <a:ln/>
                <a:solidFill>
                  <a:schemeClr val="accent3"/>
                </a:solidFill>
                <a:effectLst>
                  <a:glow rad="139700">
                    <a:schemeClr val="accent5">
                      <a:satMod val="175000"/>
                      <a:alpha val="40000"/>
                    </a:schemeClr>
                  </a:glow>
                </a:effectLst>
                <a:latin typeface="Edwardian Script ITC" pitchFamily="66" charset="0"/>
              </a:rPr>
              <a:t>Vulvar vestibule</a:t>
            </a:r>
            <a:endParaRPr lang="en-US" sz="6000" b="1" dirty="0">
              <a:ln/>
              <a:solidFill>
                <a:schemeClr val="accent3"/>
              </a:solidFill>
              <a:effectLst>
                <a:glow rad="139700">
                  <a:schemeClr val="accent5">
                    <a:satMod val="175000"/>
                    <a:alpha val="40000"/>
                  </a:schemeClr>
                </a:glow>
              </a:effectLst>
              <a:latin typeface="Edwardian Script ITC" pitchFamily="66" charset="0"/>
            </a:endParaRPr>
          </a:p>
        </p:txBody>
      </p:sp>
      <p:sp>
        <p:nvSpPr>
          <p:cNvPr id="10" name="9 Lágrima">
            <a:hlinkClick r:id="rId4" action="ppaction://hlinksldjump"/>
          </p:cNvPr>
          <p:cNvSpPr/>
          <p:nvPr/>
        </p:nvSpPr>
        <p:spPr>
          <a:xfrm>
            <a:off x="285720" y="6072206"/>
            <a:ext cx="642942" cy="571504"/>
          </a:xfrm>
          <a:prstGeom prst="teardrop">
            <a:avLst/>
          </a:prstGeom>
          <a:blipFill>
            <a:blip r:embed="rId5"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6386" name="Picture 2" descr="Archivo: Scheidenvorhof.jpg"/>
          <p:cNvPicPr>
            <a:picLocks noChangeAspect="1" noChangeArrowheads="1"/>
          </p:cNvPicPr>
          <p:nvPr/>
        </p:nvPicPr>
        <p:blipFill>
          <a:blip r:embed="rId6" cstate="print"/>
          <a:srcRect l="14423" t="11102" r="15264" b="27546"/>
          <a:stretch>
            <a:fillRect/>
          </a:stretch>
        </p:blipFill>
        <p:spPr bwMode="auto">
          <a:xfrm>
            <a:off x="6143636" y="2071678"/>
            <a:ext cx="2786082" cy="3500462"/>
          </a:xfrm>
          <a:prstGeom prst="rect">
            <a:avLst/>
          </a:prstGeom>
          <a:noFill/>
          <a:effectLst>
            <a:glow rad="63500">
              <a:schemeClr val="accent4">
                <a:satMod val="175000"/>
                <a:alpha val="40000"/>
              </a:schemeClr>
            </a:glow>
            <a:softEdge rad="317500"/>
          </a:effectLst>
        </p:spPr>
      </p:pic>
      <p:sp>
        <p:nvSpPr>
          <p:cNvPr id="14" name="13 Rectángulo"/>
          <p:cNvSpPr/>
          <p:nvPr/>
        </p:nvSpPr>
        <p:spPr>
          <a:xfrm>
            <a:off x="928662" y="3929066"/>
            <a:ext cx="3857652" cy="14287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dirty="0"/>
          </a:p>
        </p:txBody>
      </p:sp>
      <p:sp>
        <p:nvSpPr>
          <p:cNvPr id="12" name="11 Llamada de flecha a la derecha"/>
          <p:cNvSpPr/>
          <p:nvPr/>
        </p:nvSpPr>
        <p:spPr>
          <a:xfrm>
            <a:off x="642910" y="3143248"/>
            <a:ext cx="5572164" cy="1643074"/>
          </a:xfrm>
          <a:prstGeom prst="rightArrowCallout">
            <a:avLst>
              <a:gd name="adj1" fmla="val 9822"/>
              <a:gd name="adj2" fmla="val 8979"/>
              <a:gd name="adj3" fmla="val 25000"/>
              <a:gd name="adj4" fmla="val 64977"/>
            </a:avLst>
          </a:prstGeom>
        </p:spPr>
        <p:style>
          <a:lnRef idx="1">
            <a:schemeClr val="accent4"/>
          </a:lnRef>
          <a:fillRef idx="3">
            <a:schemeClr val="accent4"/>
          </a:fillRef>
          <a:effectRef idx="2">
            <a:schemeClr val="accent4"/>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tx1">
                      <a:alpha val="60000"/>
                    </a:schemeClr>
                  </a:glow>
                  <a:outerShdw blurRad="88000" dist="50800" dir="5040000" algn="tl">
                    <a:schemeClr val="accent4">
                      <a:tint val="80000"/>
                      <a:satMod val="250000"/>
                      <a:alpha val="45000"/>
                    </a:schemeClr>
                  </a:outerShdw>
                </a:effectLst>
                <a:latin typeface="Aharoni" pitchFamily="2" charset="-79"/>
                <a:cs typeface="Aharoni" pitchFamily="2" charset="-79"/>
              </a:rPr>
              <a:t>Vulvar depression </a:t>
            </a:r>
            <a:endParaRPr lang="en-US" sz="28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tx1">
                    <a:alpha val="60000"/>
                  </a:schemeClr>
                </a:glow>
                <a:outerShdw blurRad="88000" dist="50800" dir="5040000" algn="tl">
                  <a:schemeClr val="accent4">
                    <a:tint val="80000"/>
                    <a:satMod val="250000"/>
                    <a:alpha val="45000"/>
                  </a:schemeClr>
                </a:outerShdw>
              </a:effectLst>
              <a:latin typeface="Aharoni" pitchFamily="2" charset="-79"/>
              <a:cs typeface="Aharoni" pitchFamily="2" charset="-79"/>
            </a:endParaRPr>
          </a:p>
          <a:p>
            <a:pPr algn="ctr"/>
            <a:r>
              <a:rPr lang="en-US" sz="28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tx1">
                      <a:alpha val="60000"/>
                    </a:schemeClr>
                  </a:glow>
                  <a:outerShdw blurRad="88000" dist="50800" dir="5040000" algn="tl">
                    <a:schemeClr val="accent4">
                      <a:tint val="80000"/>
                      <a:satMod val="250000"/>
                      <a:alpha val="45000"/>
                    </a:schemeClr>
                  </a:outerShdw>
                </a:effectLst>
                <a:latin typeface="Aharoni" pitchFamily="2" charset="-79"/>
                <a:cs typeface="Aharoni" pitchFamily="2" charset="-79"/>
              </a:rPr>
              <a:t> located in front of the vagina.</a:t>
            </a:r>
            <a:endParaRPr lang="es-MX" sz="28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01600">
                  <a:schemeClr val="tx1">
                    <a:alpha val="60000"/>
                  </a:schemeClr>
                </a:glow>
                <a:outerShdw blurRad="88000" dist="50800" dir="5040000" algn="tl">
                  <a:schemeClr val="accent4">
                    <a:tint val="80000"/>
                    <a:satMod val="250000"/>
                    <a:alpha val="45000"/>
                  </a:schemeClr>
                </a:outerShdw>
              </a:effectLst>
              <a:latin typeface="Aharoni" pitchFamily="2" charset="-79"/>
              <a:cs typeface="Aharoni" pitchFamily="2" charset="-79"/>
            </a:endParaRPr>
          </a:p>
        </p:txBody>
      </p:sp>
      <p:sp>
        <p:nvSpPr>
          <p:cNvPr id="13" name="12 Botón de acción: Hacia atrás o Anterior">
            <a:hlinkClick r:id="rId4" action="ppaction://hlinksldjump" highlightClick="1"/>
          </p:cNvPr>
          <p:cNvSpPr/>
          <p:nvPr/>
        </p:nvSpPr>
        <p:spPr>
          <a:xfrm>
            <a:off x="106558" y="6048684"/>
            <a:ext cx="750666" cy="571480"/>
          </a:xfrm>
          <a:prstGeom prst="actionButtonBackPreviou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2" cstate="print">
            <a:clrChange>
              <a:clrFrom>
                <a:srgbClr val="020202"/>
              </a:clrFrom>
              <a:clrTo>
                <a:srgbClr val="020202">
                  <a:alpha val="0"/>
                </a:srgbClr>
              </a:clrTo>
            </a:clrChange>
            <a:duotone>
              <a:prstClr val="black"/>
              <a:schemeClr val="accent3">
                <a:tint val="45000"/>
                <a:satMod val="400000"/>
              </a:schemeClr>
            </a:duoton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a:stretch>
            <a:fillRect/>
          </a:stretch>
        </p:blipFill>
        <p:spPr bwMode="auto">
          <a:xfrm>
            <a:off x="0" y="0"/>
            <a:ext cx="4677713" cy="6858000"/>
          </a:xfrm>
          <a:prstGeom prst="rect">
            <a:avLst/>
          </a:prstGeom>
          <a:ln>
            <a:solidFill>
              <a:srgbClr val="FF0066"/>
            </a:solidFill>
          </a:ln>
          <a:effectLst>
            <a:glow rad="139700">
              <a:srgbClr val="FFD215">
                <a:alpha val="40000"/>
              </a:srgbClr>
            </a:glow>
            <a:softEdge rad="127000"/>
          </a:effectLst>
        </p:spPr>
      </p:pic>
      <p:grpSp>
        <p:nvGrpSpPr>
          <p:cNvPr id="5" name="4 Grupo"/>
          <p:cNvGrpSpPr/>
          <p:nvPr/>
        </p:nvGrpSpPr>
        <p:grpSpPr>
          <a:xfrm>
            <a:off x="2987824" y="188640"/>
            <a:ext cx="3960440" cy="1368152"/>
            <a:chOff x="2987824" y="188640"/>
            <a:chExt cx="3960440" cy="1368152"/>
          </a:xfrm>
        </p:grpSpPr>
        <p:sp>
          <p:nvSpPr>
            <p:cNvPr id="6" name="5 Rectángulo redondeado"/>
            <p:cNvSpPr/>
            <p:nvPr/>
          </p:nvSpPr>
          <p:spPr>
            <a:xfrm>
              <a:off x="4211960" y="836712"/>
              <a:ext cx="2736304" cy="72008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8" name="7 Rectángulo redondeado"/>
            <p:cNvSpPr/>
            <p:nvPr/>
          </p:nvSpPr>
          <p:spPr>
            <a:xfrm>
              <a:off x="2987824" y="188640"/>
              <a:ext cx="2736304" cy="6926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9" name="8 Redondear rectángulo de esquina diagonal"/>
            <p:cNvSpPr/>
            <p:nvPr/>
          </p:nvSpPr>
          <p:spPr>
            <a:xfrm>
              <a:off x="3275856" y="404664"/>
              <a:ext cx="3528392" cy="864096"/>
            </a:xfrm>
            <a:prstGeom prst="round2Diag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en-US" sz="2400" b="1" i="1" dirty="0" smtClean="0">
                  <a:latin typeface="Algerian" pitchFamily="82" charset="0"/>
                </a:rPr>
                <a:t>external organs </a:t>
              </a:r>
              <a:endParaRPr lang="es-PA" sz="2400" b="1" i="1" dirty="0">
                <a:latin typeface="Algerian" pitchFamily="82" charset="0"/>
              </a:endParaRPr>
            </a:p>
          </p:txBody>
        </p:sp>
      </p:grpSp>
      <p:sp>
        <p:nvSpPr>
          <p:cNvPr id="11" name="10 CuadroTexto"/>
          <p:cNvSpPr txBox="1"/>
          <p:nvPr/>
        </p:nvSpPr>
        <p:spPr>
          <a:xfrm>
            <a:off x="467544" y="1052736"/>
            <a:ext cx="2304256" cy="120032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7200" b="1" dirty="0">
                <a:ln/>
                <a:solidFill>
                  <a:schemeClr val="accent3"/>
                </a:solidFill>
                <a:effectLst>
                  <a:glow rad="139700">
                    <a:schemeClr val="accent5">
                      <a:satMod val="175000"/>
                      <a:alpha val="40000"/>
                    </a:schemeClr>
                  </a:glow>
                </a:effectLst>
                <a:latin typeface="Edwardian Script ITC" pitchFamily="66" charset="0"/>
              </a:rPr>
              <a:t>C</a:t>
            </a:r>
            <a:r>
              <a:rPr lang="en-US" sz="7200" b="1" dirty="0" smtClean="0">
                <a:ln/>
                <a:solidFill>
                  <a:schemeClr val="accent3"/>
                </a:solidFill>
                <a:effectLst>
                  <a:glow rad="139700">
                    <a:schemeClr val="accent5">
                      <a:satMod val="175000"/>
                      <a:alpha val="40000"/>
                    </a:schemeClr>
                  </a:glow>
                </a:effectLst>
                <a:latin typeface="Edwardian Script ITC" pitchFamily="66" charset="0"/>
              </a:rPr>
              <a:t>litoris</a:t>
            </a:r>
            <a:endParaRPr lang="es-PA" sz="7200" b="1" dirty="0">
              <a:ln/>
              <a:solidFill>
                <a:schemeClr val="accent3"/>
              </a:solidFill>
            </a:endParaRPr>
          </a:p>
        </p:txBody>
      </p:sp>
      <p:graphicFrame>
        <p:nvGraphicFramePr>
          <p:cNvPr id="10" name="9 Diagrama"/>
          <p:cNvGraphicFramePr/>
          <p:nvPr/>
        </p:nvGraphicFramePr>
        <p:xfrm>
          <a:off x="0" y="2143116"/>
          <a:ext cx="6219404" cy="4000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434" name="Picture 2" descr="http://lh3.ggpht.com/_JvKVkPhX3SA/TREIklpLqrI/AAAAAAAAAVM/Mm3o4lMCHpc/clitoris%5Bb%5D.png"/>
          <p:cNvPicPr>
            <a:picLocks noChangeAspect="1" noChangeArrowheads="1"/>
          </p:cNvPicPr>
          <p:nvPr/>
        </p:nvPicPr>
        <p:blipFill>
          <a:blip r:embed="rId9" cstate="print"/>
          <a:srcRect/>
          <a:stretch>
            <a:fillRect/>
          </a:stretch>
        </p:blipFill>
        <p:spPr bwMode="auto">
          <a:xfrm>
            <a:off x="5500694" y="2786058"/>
            <a:ext cx="3473598" cy="3583870"/>
          </a:xfrm>
          <a:prstGeom prst="rect">
            <a:avLst/>
          </a:prstGeom>
          <a:ln>
            <a:noFill/>
          </a:ln>
          <a:effectLst>
            <a:glow rad="228600">
              <a:schemeClr val="accent1">
                <a:satMod val="175000"/>
                <a:alpha val="40000"/>
              </a:schemeClr>
            </a:glow>
            <a:softEdge rad="112500"/>
          </a:effectLst>
        </p:spPr>
      </p:pic>
      <p:sp>
        <p:nvSpPr>
          <p:cNvPr id="13" name="12 Lágrima">
            <a:hlinkClick r:id="rId10" action="ppaction://hlinksldjump"/>
          </p:cNvPr>
          <p:cNvSpPr/>
          <p:nvPr/>
        </p:nvSpPr>
        <p:spPr>
          <a:xfrm>
            <a:off x="214282" y="6072206"/>
            <a:ext cx="642942" cy="571504"/>
          </a:xfrm>
          <a:prstGeom prst="teardrop">
            <a:avLst/>
          </a:prstGeom>
          <a:blipFill>
            <a:blip r:embed="rId11"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Botón de acción: Hacia atrás o Anterior">
            <a:hlinkClick r:id="rId10" action="ppaction://hlinksldjump" highlightClick="1"/>
          </p:cNvPr>
          <p:cNvSpPr/>
          <p:nvPr/>
        </p:nvSpPr>
        <p:spPr>
          <a:xfrm>
            <a:off x="106558" y="6048684"/>
            <a:ext cx="750666" cy="571480"/>
          </a:xfrm>
          <a:prstGeom prst="actionButtonBackPreviou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2" cstate="print">
            <a:clrChange>
              <a:clrFrom>
                <a:srgbClr val="020202"/>
              </a:clrFrom>
              <a:clrTo>
                <a:srgbClr val="020202">
                  <a:alpha val="0"/>
                </a:srgbClr>
              </a:clrTo>
            </a:clrChange>
            <a:duotone>
              <a:prstClr val="black"/>
              <a:schemeClr val="accent3">
                <a:tint val="45000"/>
                <a:satMod val="400000"/>
              </a:schemeClr>
            </a:duoton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a:stretch>
            <a:fillRect/>
          </a:stretch>
        </p:blipFill>
        <p:spPr bwMode="auto">
          <a:xfrm>
            <a:off x="5143504" y="285728"/>
            <a:ext cx="4427984" cy="6858000"/>
          </a:xfrm>
          <a:prstGeom prst="rect">
            <a:avLst/>
          </a:prstGeom>
          <a:ln>
            <a:solidFill>
              <a:srgbClr val="FF0066"/>
            </a:solidFill>
          </a:ln>
          <a:effectLst>
            <a:glow rad="139700">
              <a:srgbClr val="FFD215">
                <a:alpha val="40000"/>
              </a:srgbClr>
            </a:glow>
            <a:softEdge rad="127000"/>
          </a:effectLst>
        </p:spPr>
      </p:pic>
      <p:grpSp>
        <p:nvGrpSpPr>
          <p:cNvPr id="5" name="4 Grupo"/>
          <p:cNvGrpSpPr/>
          <p:nvPr/>
        </p:nvGrpSpPr>
        <p:grpSpPr>
          <a:xfrm>
            <a:off x="2987824" y="188640"/>
            <a:ext cx="3960440" cy="1368152"/>
            <a:chOff x="2987824" y="188640"/>
            <a:chExt cx="3960440" cy="1368152"/>
          </a:xfrm>
        </p:grpSpPr>
        <p:sp>
          <p:nvSpPr>
            <p:cNvPr id="6" name="5 Rectángulo redondeado"/>
            <p:cNvSpPr/>
            <p:nvPr/>
          </p:nvSpPr>
          <p:spPr>
            <a:xfrm>
              <a:off x="4211960" y="836712"/>
              <a:ext cx="2736304" cy="72008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8" name="7 Rectángulo redondeado"/>
            <p:cNvSpPr/>
            <p:nvPr/>
          </p:nvSpPr>
          <p:spPr>
            <a:xfrm>
              <a:off x="2987824" y="188640"/>
              <a:ext cx="2736304" cy="6926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9" name="8 Redondear rectángulo de esquina diagonal"/>
            <p:cNvSpPr/>
            <p:nvPr/>
          </p:nvSpPr>
          <p:spPr>
            <a:xfrm>
              <a:off x="3275856" y="404664"/>
              <a:ext cx="3528392" cy="864096"/>
            </a:xfrm>
            <a:prstGeom prst="round2Diag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en-US" sz="2400" b="1" i="1" dirty="0" smtClean="0">
                  <a:latin typeface="Algerian" pitchFamily="82" charset="0"/>
                </a:rPr>
                <a:t>external organs </a:t>
              </a:r>
              <a:endParaRPr lang="es-PA" sz="2400" b="1" i="1" dirty="0">
                <a:latin typeface="Algerian" pitchFamily="82" charset="0"/>
              </a:endParaRPr>
            </a:p>
          </p:txBody>
        </p:sp>
      </p:grpSp>
      <p:sp>
        <p:nvSpPr>
          <p:cNvPr id="11" name="10 CuadroTexto"/>
          <p:cNvSpPr txBox="1"/>
          <p:nvPr/>
        </p:nvSpPr>
        <p:spPr>
          <a:xfrm>
            <a:off x="0" y="1052736"/>
            <a:ext cx="4283968" cy="1015663"/>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lvl="2"/>
            <a:r>
              <a:rPr lang="en-US" sz="6000" b="1" dirty="0" smtClean="0">
                <a:ln/>
                <a:solidFill>
                  <a:schemeClr val="accent3"/>
                </a:solidFill>
                <a:effectLst>
                  <a:glow rad="139700">
                    <a:schemeClr val="accent5">
                      <a:satMod val="175000"/>
                      <a:alpha val="40000"/>
                    </a:schemeClr>
                  </a:glow>
                </a:effectLst>
                <a:latin typeface="Edwardian Script ITC" pitchFamily="66" charset="0"/>
              </a:rPr>
              <a:t>Mount of</a:t>
            </a:r>
            <a:r>
              <a:rPr lang="en-US" sz="6000" b="1" dirty="0">
                <a:ln/>
                <a:solidFill>
                  <a:schemeClr val="accent3"/>
                </a:solidFill>
                <a:effectLst>
                  <a:glow rad="139700">
                    <a:schemeClr val="accent5">
                      <a:satMod val="175000"/>
                      <a:alpha val="40000"/>
                    </a:schemeClr>
                  </a:glow>
                </a:effectLst>
                <a:latin typeface="Edwardian Script ITC" pitchFamily="66" charset="0"/>
              </a:rPr>
              <a:t> Venus </a:t>
            </a:r>
            <a:endParaRPr lang="es-PA" sz="6000" b="1" dirty="0">
              <a:ln/>
              <a:solidFill>
                <a:schemeClr val="accent3"/>
              </a:solidFill>
              <a:effectLst>
                <a:glow rad="139700">
                  <a:schemeClr val="accent5">
                    <a:satMod val="175000"/>
                    <a:alpha val="40000"/>
                  </a:schemeClr>
                </a:glow>
              </a:effectLst>
              <a:latin typeface="Edwardian Script ITC" pitchFamily="66" charset="0"/>
            </a:endParaRPr>
          </a:p>
        </p:txBody>
      </p:sp>
      <p:sp>
        <p:nvSpPr>
          <p:cNvPr id="10" name="9 Lágrima">
            <a:hlinkClick r:id="rId4" action="ppaction://hlinksldjump"/>
          </p:cNvPr>
          <p:cNvSpPr/>
          <p:nvPr/>
        </p:nvSpPr>
        <p:spPr>
          <a:xfrm>
            <a:off x="285720" y="6072206"/>
            <a:ext cx="642942" cy="571504"/>
          </a:xfrm>
          <a:prstGeom prst="teardrop">
            <a:avLst>
              <a:gd name="adj" fmla="val 95691"/>
            </a:avLst>
          </a:prstGeom>
          <a:blipFill>
            <a:blip r:embed="rId5"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12" name="11 Diagrama"/>
          <p:cNvGraphicFramePr/>
          <p:nvPr/>
        </p:nvGraphicFramePr>
        <p:xfrm>
          <a:off x="-428660" y="2285992"/>
          <a:ext cx="6429420" cy="3571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9458" name="Picture 2" descr="http://www.fertilab.net/FERTILIDAD/GENITALES/FEMENINOS/im_02/monte_venus%5b1%5d.jpg"/>
          <p:cNvPicPr>
            <a:picLocks noChangeAspect="1" noChangeArrowheads="1"/>
          </p:cNvPicPr>
          <p:nvPr/>
        </p:nvPicPr>
        <p:blipFill>
          <a:blip r:embed="rId11" cstate="print"/>
          <a:srcRect l="49679" t="7611"/>
          <a:stretch>
            <a:fillRect/>
          </a:stretch>
        </p:blipFill>
        <p:spPr bwMode="auto">
          <a:xfrm>
            <a:off x="5715008" y="2714620"/>
            <a:ext cx="3655911" cy="2857520"/>
          </a:xfrm>
          <a:prstGeom prst="rect">
            <a:avLst/>
          </a:prstGeom>
          <a:ln>
            <a:noFill/>
          </a:ln>
          <a:effectLst>
            <a:glow rad="101600">
              <a:schemeClr val="accent5">
                <a:satMod val="175000"/>
                <a:alpha val="40000"/>
              </a:schemeClr>
            </a:glow>
            <a:softEdge rad="112500"/>
          </a:effectLst>
        </p:spPr>
      </p:pic>
      <p:sp>
        <p:nvSpPr>
          <p:cNvPr id="13" name="12 Botón de acción: Hacia atrás o Anterior">
            <a:hlinkClick r:id="rId4" action="ppaction://hlinksldjump" highlightClick="1"/>
          </p:cNvPr>
          <p:cNvSpPr/>
          <p:nvPr/>
        </p:nvSpPr>
        <p:spPr>
          <a:xfrm>
            <a:off x="106558" y="6048684"/>
            <a:ext cx="750666" cy="571480"/>
          </a:xfrm>
          <a:prstGeom prst="actionButtonBackPreviou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2" cstate="print">
            <a:clrChange>
              <a:clrFrom>
                <a:srgbClr val="020202"/>
              </a:clrFrom>
              <a:clrTo>
                <a:srgbClr val="020202">
                  <a:alpha val="0"/>
                </a:srgbClr>
              </a:clrTo>
            </a:clrChange>
            <a:duotone>
              <a:prstClr val="black"/>
              <a:schemeClr val="accent3">
                <a:tint val="45000"/>
                <a:satMod val="400000"/>
              </a:schemeClr>
            </a:duoton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a:stretch>
            <a:fillRect/>
          </a:stretch>
        </p:blipFill>
        <p:spPr bwMode="auto">
          <a:xfrm>
            <a:off x="0" y="0"/>
            <a:ext cx="4427984" cy="6858000"/>
          </a:xfrm>
          <a:prstGeom prst="rect">
            <a:avLst/>
          </a:prstGeom>
          <a:ln>
            <a:solidFill>
              <a:srgbClr val="FF0066"/>
            </a:solidFill>
          </a:ln>
          <a:effectLst>
            <a:glow rad="139700">
              <a:srgbClr val="FFD215">
                <a:alpha val="40000"/>
              </a:srgbClr>
            </a:glow>
            <a:softEdge rad="127000"/>
          </a:effectLst>
        </p:spPr>
      </p:pic>
      <p:grpSp>
        <p:nvGrpSpPr>
          <p:cNvPr id="5" name="4 Grupo"/>
          <p:cNvGrpSpPr/>
          <p:nvPr/>
        </p:nvGrpSpPr>
        <p:grpSpPr>
          <a:xfrm>
            <a:off x="2987824" y="188640"/>
            <a:ext cx="3960440" cy="1368152"/>
            <a:chOff x="2987824" y="188640"/>
            <a:chExt cx="3960440" cy="1368152"/>
          </a:xfrm>
        </p:grpSpPr>
        <p:sp>
          <p:nvSpPr>
            <p:cNvPr id="6" name="5 Rectángulo redondeado"/>
            <p:cNvSpPr/>
            <p:nvPr/>
          </p:nvSpPr>
          <p:spPr>
            <a:xfrm>
              <a:off x="4211960" y="836712"/>
              <a:ext cx="2736304" cy="72008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8" name="7 Rectángulo redondeado"/>
            <p:cNvSpPr/>
            <p:nvPr/>
          </p:nvSpPr>
          <p:spPr>
            <a:xfrm>
              <a:off x="2987824" y="188640"/>
              <a:ext cx="2736304" cy="6926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9" name="8 Redondear rectángulo de esquina diagonal"/>
            <p:cNvSpPr/>
            <p:nvPr/>
          </p:nvSpPr>
          <p:spPr>
            <a:xfrm>
              <a:off x="3275856" y="404664"/>
              <a:ext cx="3528392" cy="864096"/>
            </a:xfrm>
            <a:prstGeom prst="round2Diag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en-US" sz="2400" b="1" i="1" dirty="0" smtClean="0">
                  <a:latin typeface="Algerian" pitchFamily="82" charset="0"/>
                </a:rPr>
                <a:t>external organs </a:t>
              </a:r>
              <a:endParaRPr lang="es-PA" sz="2400" b="1" i="1" dirty="0">
                <a:latin typeface="Algerian" pitchFamily="82" charset="0"/>
              </a:endParaRPr>
            </a:p>
          </p:txBody>
        </p:sp>
      </p:grpSp>
      <p:sp>
        <p:nvSpPr>
          <p:cNvPr id="14" name="13 CuadroTexto"/>
          <p:cNvSpPr txBox="1"/>
          <p:nvPr/>
        </p:nvSpPr>
        <p:spPr>
          <a:xfrm>
            <a:off x="0" y="1268760"/>
            <a:ext cx="5040560" cy="1015663"/>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lvl="2"/>
            <a:r>
              <a:rPr lang="en-US" sz="6000" b="1" dirty="0" smtClean="0">
                <a:ln/>
                <a:solidFill>
                  <a:schemeClr val="accent3"/>
                </a:solidFill>
                <a:effectLst>
                  <a:glow rad="139700">
                    <a:schemeClr val="accent5">
                      <a:satMod val="175000"/>
                      <a:alpha val="40000"/>
                    </a:schemeClr>
                  </a:glow>
                </a:effectLst>
                <a:latin typeface="Edwardian Script ITC" pitchFamily="66" charset="0"/>
              </a:rPr>
              <a:t>Bartholin's</a:t>
            </a:r>
            <a:r>
              <a:rPr lang="en-US" sz="6000" b="1" dirty="0">
                <a:ln/>
                <a:solidFill>
                  <a:schemeClr val="accent3"/>
                </a:solidFill>
                <a:effectLst>
                  <a:glow rad="139700">
                    <a:schemeClr val="accent5">
                      <a:satMod val="175000"/>
                      <a:alpha val="40000"/>
                    </a:schemeClr>
                  </a:glow>
                </a:effectLst>
                <a:latin typeface="Edwardian Script ITC" pitchFamily="66" charset="0"/>
              </a:rPr>
              <a:t> </a:t>
            </a:r>
            <a:r>
              <a:rPr lang="en-US" sz="6000" b="1" dirty="0" smtClean="0">
                <a:ln/>
                <a:solidFill>
                  <a:schemeClr val="accent3"/>
                </a:solidFill>
                <a:effectLst>
                  <a:glow rad="139700">
                    <a:schemeClr val="accent5">
                      <a:satMod val="175000"/>
                      <a:alpha val="40000"/>
                    </a:schemeClr>
                  </a:glow>
                </a:effectLst>
                <a:latin typeface="Edwardian Script ITC" pitchFamily="66" charset="0"/>
              </a:rPr>
              <a:t>glands</a:t>
            </a:r>
            <a:endParaRPr lang="es-PA" sz="2400" dirty="0"/>
          </a:p>
        </p:txBody>
      </p:sp>
      <p:sp>
        <p:nvSpPr>
          <p:cNvPr id="15" name="14 Rectángulo"/>
          <p:cNvSpPr/>
          <p:nvPr/>
        </p:nvSpPr>
        <p:spPr>
          <a:xfrm>
            <a:off x="5214942" y="2857496"/>
            <a:ext cx="3376918" cy="2553626"/>
          </a:xfrm>
          <a:prstGeom prst="rect">
            <a:avLst/>
          </a:prstGeom>
          <a:blipFill>
            <a:blip r:embed="rId4" cstate="print">
              <a:extLst>
                <a:ext uri="{28A0092B-C50C-407E-A947-70E740481C1C}">
                  <a14:useLocalDpi xmlns:a14="http://schemas.microsoft.com/office/drawing/2010/main" val="0"/>
                </a:ext>
              </a:extLst>
            </a:blip>
            <a:srcRect/>
            <a:stretch>
              <a:fillRect l="-8000" r="-8000"/>
            </a:stretch>
          </a:blipFill>
          <a:ln w="57150">
            <a:solidFill>
              <a:schemeClr val="accent1"/>
            </a:solidFill>
          </a:ln>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11" name="10 Elipse"/>
          <p:cNvSpPr/>
          <p:nvPr/>
        </p:nvSpPr>
        <p:spPr>
          <a:xfrm>
            <a:off x="571472" y="2214554"/>
            <a:ext cx="3929090" cy="335756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dirty="0"/>
          </a:p>
        </p:txBody>
      </p:sp>
      <p:graphicFrame>
        <p:nvGraphicFramePr>
          <p:cNvPr id="10" name="9 Diagrama"/>
          <p:cNvGraphicFramePr/>
          <p:nvPr/>
        </p:nvGraphicFramePr>
        <p:xfrm>
          <a:off x="214282" y="2500306"/>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11 Lágrima">
            <a:hlinkClick r:id="rId10" action="ppaction://hlinksldjump"/>
          </p:cNvPr>
          <p:cNvSpPr/>
          <p:nvPr/>
        </p:nvSpPr>
        <p:spPr>
          <a:xfrm>
            <a:off x="285720" y="6072206"/>
            <a:ext cx="642942" cy="571504"/>
          </a:xfrm>
          <a:prstGeom prst="teardrop">
            <a:avLst/>
          </a:prstGeom>
          <a:blipFill>
            <a:blip r:embed="rId11"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Botón de acción: Hacia atrás o Anterior">
            <a:hlinkClick r:id="rId10" action="ppaction://hlinksldjump" highlightClick="1"/>
          </p:cNvPr>
          <p:cNvSpPr/>
          <p:nvPr/>
        </p:nvSpPr>
        <p:spPr>
          <a:xfrm>
            <a:off x="106558" y="6048684"/>
            <a:ext cx="750666" cy="571480"/>
          </a:xfrm>
          <a:prstGeom prst="actionButtonBackPreviou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2" cstate="print">
            <a:clrChange>
              <a:clrFrom>
                <a:srgbClr val="020202"/>
              </a:clrFrom>
              <a:clrTo>
                <a:srgbClr val="020202">
                  <a:alpha val="0"/>
                </a:srgbClr>
              </a:clrTo>
            </a:clrChange>
            <a:duotone>
              <a:prstClr val="black"/>
              <a:schemeClr val="accent3">
                <a:tint val="45000"/>
                <a:satMod val="400000"/>
              </a:schemeClr>
            </a:duoton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l="1538" r="18587"/>
          <a:stretch>
            <a:fillRect/>
          </a:stretch>
        </p:blipFill>
        <p:spPr bwMode="auto">
          <a:xfrm>
            <a:off x="5435080" y="0"/>
            <a:ext cx="3708920" cy="6858000"/>
          </a:xfrm>
          <a:prstGeom prst="rect">
            <a:avLst/>
          </a:prstGeom>
          <a:ln>
            <a:solidFill>
              <a:srgbClr val="FF0066"/>
            </a:solidFill>
          </a:ln>
          <a:effectLst>
            <a:glow rad="139700">
              <a:srgbClr val="FFD215">
                <a:alpha val="40000"/>
              </a:srgbClr>
            </a:glow>
            <a:softEdge rad="127000"/>
          </a:effectLst>
        </p:spPr>
      </p:pic>
      <p:grpSp>
        <p:nvGrpSpPr>
          <p:cNvPr id="5" name="4 Grupo"/>
          <p:cNvGrpSpPr/>
          <p:nvPr/>
        </p:nvGrpSpPr>
        <p:grpSpPr>
          <a:xfrm>
            <a:off x="2987824" y="188640"/>
            <a:ext cx="3960440" cy="1368152"/>
            <a:chOff x="2987824" y="188640"/>
            <a:chExt cx="3960440" cy="1368152"/>
          </a:xfrm>
        </p:grpSpPr>
        <p:sp>
          <p:nvSpPr>
            <p:cNvPr id="6" name="5 Rectángulo redondeado"/>
            <p:cNvSpPr/>
            <p:nvPr/>
          </p:nvSpPr>
          <p:spPr>
            <a:xfrm>
              <a:off x="4211960" y="836712"/>
              <a:ext cx="2736304" cy="72008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8" name="7 Rectángulo redondeado"/>
            <p:cNvSpPr/>
            <p:nvPr/>
          </p:nvSpPr>
          <p:spPr>
            <a:xfrm>
              <a:off x="2987824" y="188640"/>
              <a:ext cx="2736304" cy="6926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9" name="8 Redondear rectángulo de esquina diagonal"/>
            <p:cNvSpPr/>
            <p:nvPr/>
          </p:nvSpPr>
          <p:spPr>
            <a:xfrm>
              <a:off x="3275856" y="404664"/>
              <a:ext cx="3528392" cy="864096"/>
            </a:xfrm>
            <a:prstGeom prst="round2Diag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en-US" sz="2400" b="1" i="1" dirty="0" smtClean="0">
                  <a:latin typeface="Algerian" pitchFamily="82" charset="0"/>
                </a:rPr>
                <a:t>external organs </a:t>
              </a:r>
              <a:endParaRPr lang="es-PA" sz="2400" b="1" i="1" dirty="0">
                <a:latin typeface="Algerian" pitchFamily="82" charset="0"/>
              </a:endParaRPr>
            </a:p>
          </p:txBody>
        </p:sp>
      </p:grpSp>
      <p:sp>
        <p:nvSpPr>
          <p:cNvPr id="11" name="10 CuadroTexto"/>
          <p:cNvSpPr txBox="1"/>
          <p:nvPr/>
        </p:nvSpPr>
        <p:spPr>
          <a:xfrm>
            <a:off x="467544" y="1052736"/>
            <a:ext cx="1944216" cy="1292662"/>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lvl="2"/>
            <a:r>
              <a:rPr lang="en-US" sz="6000" b="1" dirty="0" smtClean="0">
                <a:ln/>
                <a:solidFill>
                  <a:schemeClr val="accent3"/>
                </a:solidFill>
                <a:effectLst>
                  <a:glow rad="139700">
                    <a:schemeClr val="accent5">
                      <a:satMod val="175000"/>
                      <a:alpha val="40000"/>
                    </a:schemeClr>
                  </a:glow>
                </a:effectLst>
                <a:latin typeface="Edwardian Script ITC" pitchFamily="66" charset="0"/>
              </a:rPr>
              <a:t>Meatus  </a:t>
            </a:r>
            <a:endParaRPr lang="es-PA" sz="6000" b="1" dirty="0" smtClean="0">
              <a:ln/>
              <a:solidFill>
                <a:schemeClr val="accent3"/>
              </a:solidFill>
              <a:effectLst>
                <a:glow rad="139700">
                  <a:schemeClr val="accent5">
                    <a:satMod val="175000"/>
                    <a:alpha val="40000"/>
                  </a:schemeClr>
                </a:glow>
              </a:effectLst>
              <a:latin typeface="Edwardian Script ITC" pitchFamily="66" charset="0"/>
            </a:endParaRPr>
          </a:p>
          <a:p>
            <a:endParaRPr lang="es-PA" b="1" dirty="0">
              <a:ln/>
              <a:solidFill>
                <a:schemeClr val="accent3"/>
              </a:solidFill>
            </a:endParaRPr>
          </a:p>
        </p:txBody>
      </p:sp>
      <p:graphicFrame>
        <p:nvGraphicFramePr>
          <p:cNvPr id="10" name="9 Diagrama"/>
          <p:cNvGraphicFramePr/>
          <p:nvPr/>
        </p:nvGraphicFramePr>
        <p:xfrm>
          <a:off x="0" y="178592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266" name="Picture 2" descr="http://images.ddccdn.com/cg/images/en93617.jpg"/>
          <p:cNvPicPr>
            <a:picLocks noChangeAspect="1" noChangeArrowheads="1"/>
          </p:cNvPicPr>
          <p:nvPr/>
        </p:nvPicPr>
        <p:blipFill>
          <a:blip r:embed="rId9" cstate="print"/>
          <a:srcRect b="7143"/>
          <a:stretch>
            <a:fillRect/>
          </a:stretch>
        </p:blipFill>
        <p:spPr bwMode="auto">
          <a:xfrm>
            <a:off x="6215074" y="2857496"/>
            <a:ext cx="2928926" cy="3027862"/>
          </a:xfrm>
          <a:prstGeom prst="rect">
            <a:avLst/>
          </a:prstGeom>
          <a:ln>
            <a:noFill/>
          </a:ln>
          <a:effectLst>
            <a:softEdge rad="112500"/>
          </a:effectLst>
        </p:spPr>
      </p:pic>
      <p:sp>
        <p:nvSpPr>
          <p:cNvPr id="12" name="11 Rectángulo"/>
          <p:cNvSpPr/>
          <p:nvPr/>
        </p:nvSpPr>
        <p:spPr>
          <a:xfrm>
            <a:off x="7786710" y="2857496"/>
            <a:ext cx="1357290" cy="369332"/>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Consolas" pitchFamily="49" charset="0"/>
                <a:cs typeface="Consolas" pitchFamily="49" charset="0"/>
              </a:rPr>
              <a:t>Meatus</a:t>
            </a:r>
            <a:endParaRPr lang="es-MX"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Consolas" pitchFamily="49" charset="0"/>
              <a:cs typeface="Consolas" pitchFamily="49" charset="0"/>
            </a:endParaRPr>
          </a:p>
        </p:txBody>
      </p:sp>
      <p:cxnSp>
        <p:nvCxnSpPr>
          <p:cNvPr id="14" name="13 Conector recto"/>
          <p:cNvCxnSpPr/>
          <p:nvPr/>
        </p:nvCxnSpPr>
        <p:spPr>
          <a:xfrm flipV="1">
            <a:off x="7786710" y="3214686"/>
            <a:ext cx="928694" cy="785818"/>
          </a:xfrm>
          <a:prstGeom prst="line">
            <a:avLst/>
          </a:prstGeom>
        </p:spPr>
        <p:style>
          <a:lnRef idx="3">
            <a:schemeClr val="accent2"/>
          </a:lnRef>
          <a:fillRef idx="0">
            <a:schemeClr val="accent2"/>
          </a:fillRef>
          <a:effectRef idx="2">
            <a:schemeClr val="accent2"/>
          </a:effectRef>
          <a:fontRef idx="minor">
            <a:schemeClr val="tx1"/>
          </a:fontRef>
        </p:style>
      </p:cxnSp>
      <p:sp>
        <p:nvSpPr>
          <p:cNvPr id="19" name="18 Lágrima">
            <a:hlinkClick r:id="rId10" action="ppaction://hlinksldjump"/>
          </p:cNvPr>
          <p:cNvSpPr/>
          <p:nvPr/>
        </p:nvSpPr>
        <p:spPr>
          <a:xfrm>
            <a:off x="285720" y="6072206"/>
            <a:ext cx="642942" cy="571504"/>
          </a:xfrm>
          <a:prstGeom prst="teardrop">
            <a:avLst/>
          </a:prstGeom>
          <a:blipFill>
            <a:blip r:embed="rId11"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14 Botón de acción: Hacia atrás o Anterior">
            <a:hlinkClick r:id="rId10" action="ppaction://hlinksldjump" highlightClick="1"/>
          </p:cNvPr>
          <p:cNvSpPr/>
          <p:nvPr/>
        </p:nvSpPr>
        <p:spPr>
          <a:xfrm>
            <a:off x="106558" y="6048684"/>
            <a:ext cx="750666" cy="571480"/>
          </a:xfrm>
          <a:prstGeom prst="actionButtonBackPreviou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2" cstate="print">
            <a:clrChange>
              <a:clrFrom>
                <a:srgbClr val="020202"/>
              </a:clrFrom>
              <a:clrTo>
                <a:srgbClr val="020202">
                  <a:alpha val="0"/>
                </a:srgbClr>
              </a:clrTo>
            </a:clrChange>
            <a:duotone>
              <a:prstClr val="black"/>
              <a:schemeClr val="accent3">
                <a:tint val="45000"/>
                <a:satMod val="400000"/>
              </a:schemeClr>
            </a:duoton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l="1538" r="18587"/>
          <a:stretch>
            <a:fillRect/>
          </a:stretch>
        </p:blipFill>
        <p:spPr bwMode="auto">
          <a:xfrm>
            <a:off x="571472" y="0"/>
            <a:ext cx="3708920" cy="6858000"/>
          </a:xfrm>
          <a:prstGeom prst="rect">
            <a:avLst/>
          </a:prstGeom>
          <a:ln>
            <a:solidFill>
              <a:srgbClr val="FF0066"/>
            </a:solidFill>
          </a:ln>
          <a:effectLst>
            <a:glow rad="139700">
              <a:srgbClr val="FFD215">
                <a:alpha val="40000"/>
              </a:srgbClr>
            </a:glow>
            <a:softEdge rad="127000"/>
          </a:effectLst>
        </p:spPr>
      </p:pic>
      <p:grpSp>
        <p:nvGrpSpPr>
          <p:cNvPr id="5" name="4 Grupo"/>
          <p:cNvGrpSpPr/>
          <p:nvPr/>
        </p:nvGrpSpPr>
        <p:grpSpPr>
          <a:xfrm>
            <a:off x="2987824" y="188640"/>
            <a:ext cx="3960440" cy="1368152"/>
            <a:chOff x="2987824" y="188640"/>
            <a:chExt cx="3960440" cy="1368152"/>
          </a:xfrm>
        </p:grpSpPr>
        <p:sp>
          <p:nvSpPr>
            <p:cNvPr id="6" name="5 Rectángulo redondeado"/>
            <p:cNvSpPr/>
            <p:nvPr/>
          </p:nvSpPr>
          <p:spPr>
            <a:xfrm>
              <a:off x="4211960" y="836712"/>
              <a:ext cx="2736304" cy="72008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8" name="7 Rectángulo redondeado"/>
            <p:cNvSpPr/>
            <p:nvPr/>
          </p:nvSpPr>
          <p:spPr>
            <a:xfrm>
              <a:off x="2987824" y="188640"/>
              <a:ext cx="2736304" cy="6926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9" name="8 Redondear rectángulo de esquina diagonal"/>
            <p:cNvSpPr/>
            <p:nvPr/>
          </p:nvSpPr>
          <p:spPr>
            <a:xfrm>
              <a:off x="3275856" y="404664"/>
              <a:ext cx="3528392" cy="864096"/>
            </a:xfrm>
            <a:prstGeom prst="round2Diag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en-US" sz="2400" b="1" i="1" dirty="0" smtClean="0">
                  <a:latin typeface="Algerian" pitchFamily="82" charset="0"/>
                </a:rPr>
                <a:t>external organs </a:t>
              </a:r>
              <a:endParaRPr lang="es-PA" sz="2400" b="1" i="1" dirty="0">
                <a:latin typeface="Algerian" pitchFamily="82" charset="0"/>
              </a:endParaRPr>
            </a:p>
          </p:txBody>
        </p:sp>
      </p:grpSp>
      <p:sp>
        <p:nvSpPr>
          <p:cNvPr id="10" name="9 CuadroTexto"/>
          <p:cNvSpPr txBox="1"/>
          <p:nvPr/>
        </p:nvSpPr>
        <p:spPr>
          <a:xfrm>
            <a:off x="467544" y="1052736"/>
            <a:ext cx="2448272" cy="1015663"/>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6000" b="1" dirty="0">
                <a:ln/>
                <a:solidFill>
                  <a:schemeClr val="accent3"/>
                </a:solidFill>
                <a:effectLst>
                  <a:glow rad="139700">
                    <a:schemeClr val="accent5">
                      <a:satMod val="175000"/>
                      <a:alpha val="40000"/>
                    </a:schemeClr>
                  </a:glow>
                </a:effectLst>
                <a:latin typeface="Edwardian Script ITC" pitchFamily="66" charset="0"/>
              </a:rPr>
              <a:t>H</a:t>
            </a:r>
            <a:r>
              <a:rPr lang="en-US" sz="6000" b="1" dirty="0" smtClean="0">
                <a:ln/>
                <a:solidFill>
                  <a:schemeClr val="accent3"/>
                </a:solidFill>
                <a:effectLst>
                  <a:glow rad="139700">
                    <a:schemeClr val="accent5">
                      <a:satMod val="175000"/>
                      <a:alpha val="40000"/>
                    </a:schemeClr>
                  </a:glow>
                </a:effectLst>
                <a:latin typeface="Edwardian Script ITC" pitchFamily="66" charset="0"/>
              </a:rPr>
              <a:t>ymen</a:t>
            </a:r>
            <a:endParaRPr lang="es-PA" b="1" dirty="0">
              <a:ln/>
              <a:solidFill>
                <a:schemeClr val="accent3"/>
              </a:solidFill>
            </a:endParaRPr>
          </a:p>
        </p:txBody>
      </p:sp>
      <p:pic>
        <p:nvPicPr>
          <p:cNvPr id="7170" name="Picture 2" descr="http://www.obgyn.net/women/articles/indman/Vulva.jpg"/>
          <p:cNvPicPr>
            <a:picLocks noChangeAspect="1" noChangeArrowheads="1"/>
          </p:cNvPicPr>
          <p:nvPr/>
        </p:nvPicPr>
        <p:blipFill>
          <a:blip r:embed="rId4" cstate="print"/>
          <a:srcRect/>
          <a:stretch>
            <a:fillRect/>
          </a:stretch>
        </p:blipFill>
        <p:spPr bwMode="auto">
          <a:xfrm>
            <a:off x="5500694" y="2214554"/>
            <a:ext cx="3456382" cy="3456383"/>
          </a:xfrm>
          <a:prstGeom prst="rect">
            <a:avLst/>
          </a:prstGeom>
          <a:ln>
            <a:noFill/>
          </a:ln>
          <a:effectLst>
            <a:glow rad="228600">
              <a:schemeClr val="accent4">
                <a:satMod val="175000"/>
                <a:alpha val="40000"/>
              </a:schemeClr>
            </a:glow>
            <a:softEdge rad="112500"/>
          </a:effectLst>
        </p:spPr>
      </p:pic>
      <p:sp>
        <p:nvSpPr>
          <p:cNvPr id="11" name="10 Rectángulo"/>
          <p:cNvSpPr/>
          <p:nvPr/>
        </p:nvSpPr>
        <p:spPr>
          <a:xfrm>
            <a:off x="5715008" y="4286256"/>
            <a:ext cx="785818"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12" name="11 Diagrama"/>
          <p:cNvGraphicFramePr/>
          <p:nvPr/>
        </p:nvGraphicFramePr>
        <p:xfrm>
          <a:off x="-214346" y="1500174"/>
          <a:ext cx="6286544" cy="56436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2 Elipse"/>
          <p:cNvSpPr/>
          <p:nvPr/>
        </p:nvSpPr>
        <p:spPr>
          <a:xfrm>
            <a:off x="2714612" y="3571876"/>
            <a:ext cx="142876" cy="14287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dirty="0"/>
          </a:p>
        </p:txBody>
      </p:sp>
      <p:sp>
        <p:nvSpPr>
          <p:cNvPr id="14" name="13 Elipse"/>
          <p:cNvSpPr/>
          <p:nvPr/>
        </p:nvSpPr>
        <p:spPr>
          <a:xfrm>
            <a:off x="2786050" y="4214818"/>
            <a:ext cx="142876" cy="14287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dirty="0"/>
          </a:p>
        </p:txBody>
      </p:sp>
      <p:sp>
        <p:nvSpPr>
          <p:cNvPr id="15" name="14 Lágrima">
            <a:hlinkClick r:id="rId10" action="ppaction://hlinksldjump"/>
          </p:cNvPr>
          <p:cNvSpPr/>
          <p:nvPr/>
        </p:nvSpPr>
        <p:spPr>
          <a:xfrm>
            <a:off x="214282" y="6072206"/>
            <a:ext cx="642942" cy="571504"/>
          </a:xfrm>
          <a:prstGeom prst="teardrop">
            <a:avLst/>
          </a:prstGeom>
          <a:blipFill>
            <a:blip r:embed="rId11"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Botón de acción: Hacia atrás o Anterior">
            <a:hlinkClick r:id="rId10" action="ppaction://hlinksldjump" highlightClick="1"/>
          </p:cNvPr>
          <p:cNvSpPr/>
          <p:nvPr/>
        </p:nvSpPr>
        <p:spPr>
          <a:xfrm>
            <a:off x="106558" y="6048684"/>
            <a:ext cx="750666" cy="571480"/>
          </a:xfrm>
          <a:prstGeom prst="actionButtonBackPreviou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2" cstate="print">
            <a:clrChange>
              <a:clrFrom>
                <a:srgbClr val="020202"/>
              </a:clrFrom>
              <a:clrTo>
                <a:srgbClr val="020202">
                  <a:alpha val="0"/>
                </a:srgbClr>
              </a:clrTo>
            </a:clrChange>
            <a:duotone>
              <a:prstClr val="black"/>
              <a:schemeClr val="accent3">
                <a:tint val="45000"/>
                <a:satMod val="400000"/>
              </a:schemeClr>
            </a:duoton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l="1538" r="18587"/>
          <a:stretch>
            <a:fillRect/>
          </a:stretch>
        </p:blipFill>
        <p:spPr bwMode="auto">
          <a:xfrm>
            <a:off x="5072066" y="0"/>
            <a:ext cx="3708920" cy="6858000"/>
          </a:xfrm>
          <a:prstGeom prst="rect">
            <a:avLst/>
          </a:prstGeom>
          <a:ln>
            <a:solidFill>
              <a:srgbClr val="FF0066"/>
            </a:solidFill>
          </a:ln>
          <a:effectLst>
            <a:glow rad="139700">
              <a:srgbClr val="FFD215">
                <a:alpha val="40000"/>
              </a:srgbClr>
            </a:glow>
            <a:softEdge rad="127000"/>
          </a:effectLst>
        </p:spPr>
      </p:pic>
      <p:grpSp>
        <p:nvGrpSpPr>
          <p:cNvPr id="5" name="4 Grupo"/>
          <p:cNvGrpSpPr/>
          <p:nvPr/>
        </p:nvGrpSpPr>
        <p:grpSpPr>
          <a:xfrm>
            <a:off x="2987824" y="188640"/>
            <a:ext cx="3960440" cy="1368152"/>
            <a:chOff x="2987824" y="188640"/>
            <a:chExt cx="3960440" cy="1368152"/>
          </a:xfrm>
        </p:grpSpPr>
        <p:sp>
          <p:nvSpPr>
            <p:cNvPr id="6" name="5 Rectángulo redondeado"/>
            <p:cNvSpPr/>
            <p:nvPr/>
          </p:nvSpPr>
          <p:spPr>
            <a:xfrm>
              <a:off x="4211960" y="836712"/>
              <a:ext cx="2736304" cy="72008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8" name="7 Rectángulo redondeado"/>
            <p:cNvSpPr/>
            <p:nvPr/>
          </p:nvSpPr>
          <p:spPr>
            <a:xfrm>
              <a:off x="2987824" y="188640"/>
              <a:ext cx="2736304" cy="6926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A" dirty="0"/>
            </a:p>
          </p:txBody>
        </p:sp>
        <p:sp>
          <p:nvSpPr>
            <p:cNvPr id="9" name="8 Redondear rectángulo de esquina diagonal"/>
            <p:cNvSpPr/>
            <p:nvPr/>
          </p:nvSpPr>
          <p:spPr>
            <a:xfrm>
              <a:off x="3275856" y="404664"/>
              <a:ext cx="3528392" cy="864096"/>
            </a:xfrm>
            <a:prstGeom prst="round2Diag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en-US" sz="2400" b="1" i="1" dirty="0" smtClean="0">
                  <a:latin typeface="Algerian" pitchFamily="82" charset="0"/>
                </a:rPr>
                <a:t>external organs </a:t>
              </a:r>
              <a:endParaRPr lang="es-PA" sz="2400" b="1" i="1" dirty="0">
                <a:latin typeface="Algerian" pitchFamily="82" charset="0"/>
              </a:endParaRPr>
            </a:p>
          </p:txBody>
        </p:sp>
      </p:grpSp>
      <p:sp>
        <p:nvSpPr>
          <p:cNvPr id="10" name="9 CuadroTexto"/>
          <p:cNvSpPr txBox="1"/>
          <p:nvPr/>
        </p:nvSpPr>
        <p:spPr>
          <a:xfrm>
            <a:off x="467544" y="1124744"/>
            <a:ext cx="2736304" cy="1015663"/>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6000" b="1" dirty="0" smtClean="0">
                <a:ln/>
                <a:solidFill>
                  <a:schemeClr val="accent3"/>
                </a:solidFill>
                <a:effectLst>
                  <a:glow rad="139700">
                    <a:schemeClr val="accent5">
                      <a:satMod val="175000"/>
                      <a:alpha val="40000"/>
                    </a:schemeClr>
                  </a:glow>
                </a:effectLst>
                <a:latin typeface="Edwardian Script ITC" pitchFamily="66" charset="0"/>
              </a:rPr>
              <a:t>Perineum</a:t>
            </a:r>
            <a:r>
              <a:rPr lang="en-US" sz="6000" dirty="0" smtClean="0"/>
              <a:t> </a:t>
            </a:r>
            <a:endParaRPr lang="es-PA" b="1" dirty="0">
              <a:ln/>
              <a:solidFill>
                <a:schemeClr val="accent3"/>
              </a:solidFill>
            </a:endParaRPr>
          </a:p>
        </p:txBody>
      </p:sp>
      <p:sp>
        <p:nvSpPr>
          <p:cNvPr id="11" name="10 Lágrima">
            <a:hlinkClick r:id="rId4" action="ppaction://hlinksldjump"/>
          </p:cNvPr>
          <p:cNvSpPr/>
          <p:nvPr/>
        </p:nvSpPr>
        <p:spPr>
          <a:xfrm>
            <a:off x="214282" y="6072206"/>
            <a:ext cx="642942" cy="571504"/>
          </a:xfrm>
          <a:prstGeom prst="teardrop">
            <a:avLst/>
          </a:prstGeom>
          <a:blipFill>
            <a:blip r:embed="rId5"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218" name="Picture 2" descr="http://legacy.owensboro.kctcs.edu/gcaplan/anat2/notes/Image695.gif"/>
          <p:cNvPicPr>
            <a:picLocks noChangeAspect="1" noChangeArrowheads="1"/>
          </p:cNvPicPr>
          <p:nvPr/>
        </p:nvPicPr>
        <p:blipFill>
          <a:blip r:embed="rId6" cstate="print"/>
          <a:srcRect/>
          <a:stretch>
            <a:fillRect/>
          </a:stretch>
        </p:blipFill>
        <p:spPr bwMode="auto">
          <a:xfrm>
            <a:off x="0" y="2500306"/>
            <a:ext cx="3929090" cy="2946818"/>
          </a:xfrm>
          <a:prstGeom prst="rect">
            <a:avLst/>
          </a:prstGeom>
          <a:ln>
            <a:noFill/>
          </a:ln>
          <a:effectLst>
            <a:softEdge rad="112500"/>
          </a:effectLst>
        </p:spPr>
      </p:pic>
      <p:graphicFrame>
        <p:nvGraphicFramePr>
          <p:cNvPr id="13" name="12 Diagrama"/>
          <p:cNvGraphicFramePr/>
          <p:nvPr/>
        </p:nvGraphicFramePr>
        <p:xfrm>
          <a:off x="2857488" y="857232"/>
          <a:ext cx="6286512" cy="50006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13 Rectángulo"/>
          <p:cNvSpPr/>
          <p:nvPr/>
        </p:nvSpPr>
        <p:spPr>
          <a:xfrm>
            <a:off x="2500298" y="4429132"/>
            <a:ext cx="714380" cy="285752"/>
          </a:xfrm>
          <a:prstGeom prst="rect">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cxnSp>
        <p:nvCxnSpPr>
          <p:cNvPr id="16" name="15 Conector recto"/>
          <p:cNvCxnSpPr/>
          <p:nvPr/>
        </p:nvCxnSpPr>
        <p:spPr>
          <a:xfrm>
            <a:off x="1857356" y="4572008"/>
            <a:ext cx="642942" cy="1588"/>
          </a:xfrm>
          <a:prstGeom prst="line">
            <a:avLst/>
          </a:prstGeom>
          <a:ln>
            <a:solidFill>
              <a:schemeClr val="accent6">
                <a:lumMod val="50000"/>
              </a:schemeClr>
            </a:solidFill>
          </a:ln>
        </p:spPr>
        <p:style>
          <a:lnRef idx="3">
            <a:schemeClr val="accent6"/>
          </a:lnRef>
          <a:fillRef idx="0">
            <a:schemeClr val="accent6"/>
          </a:fillRef>
          <a:effectRef idx="2">
            <a:schemeClr val="accent6"/>
          </a:effectRef>
          <a:fontRef idx="minor">
            <a:schemeClr val="tx1"/>
          </a:fontRef>
        </p:style>
      </p:cxnSp>
      <p:sp>
        <p:nvSpPr>
          <p:cNvPr id="15" name="14 Botón de acción: Hacia atrás o Anterior">
            <a:hlinkClick r:id="rId4" action="ppaction://hlinksldjump" highlightClick="1"/>
          </p:cNvPr>
          <p:cNvSpPr/>
          <p:nvPr/>
        </p:nvSpPr>
        <p:spPr>
          <a:xfrm>
            <a:off x="106558" y="6048684"/>
            <a:ext cx="750666" cy="571480"/>
          </a:xfrm>
          <a:prstGeom prst="actionButtonBackPreviou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1166058082Hg8pQj.jpg"/>
          <p:cNvPicPr>
            <a:picLocks noChangeAspect="1"/>
          </p:cNvPicPr>
          <p:nvPr/>
        </p:nvPicPr>
        <p:blipFill>
          <a:blip r:embed="rId2" cstate="print">
            <a:clrChange>
              <a:clrFrom>
                <a:srgbClr val="020202"/>
              </a:clrFrom>
              <a:clrTo>
                <a:srgbClr val="020202">
                  <a:alpha val="0"/>
                </a:srgbClr>
              </a:clrTo>
            </a:clrChange>
          </a:blip>
          <a:srcRect b="6531"/>
          <a:stretch>
            <a:fillRect/>
          </a:stretch>
        </p:blipFill>
        <p:spPr>
          <a:xfrm>
            <a:off x="0" y="0"/>
            <a:ext cx="9144000" cy="6858000"/>
          </a:xfrm>
          <a:prstGeom prst="rect">
            <a:avLst/>
          </a:prstGeom>
        </p:spPr>
      </p:pic>
      <p:pic>
        <p:nvPicPr>
          <p:cNvPr id="6"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a:stretch>
            <a:fillRect/>
          </a:stretch>
        </p:blipFill>
        <p:spPr bwMode="auto">
          <a:xfrm>
            <a:off x="0" y="0"/>
            <a:ext cx="4427984" cy="6858000"/>
          </a:xfrm>
          <a:prstGeom prst="rect">
            <a:avLst/>
          </a:prstGeom>
          <a:ln>
            <a:solidFill>
              <a:srgbClr val="FF0066"/>
            </a:solidFill>
          </a:ln>
          <a:effectLst>
            <a:glow rad="139700">
              <a:srgbClr val="FFD215">
                <a:alpha val="40000"/>
              </a:srgbClr>
            </a:glow>
            <a:softEdge rad="127000"/>
          </a:effec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1919224"/>
            <a:ext cx="7488832" cy="4197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456836" y="692696"/>
            <a:ext cx="5864811" cy="923330"/>
          </a:xfrm>
          <a:prstGeom prst="rect">
            <a:avLst/>
          </a:prstGeom>
          <a:noFill/>
        </p:spPr>
        <p:txBody>
          <a:bodyPr wrap="none" lIns="91440" tIns="45720" rIns="91440" bIns="45720">
            <a:spAutoFit/>
          </a:bodyPr>
          <a:lstStyle/>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MENSTRUAL CYCLE</a:t>
            </a:r>
            <a:endPar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Botón de acción: Inicio">
            <a:hlinkClick r:id="rId5" action="ppaction://hlinksldjump" highlightClick="1"/>
          </p:cNvPr>
          <p:cNvSpPr/>
          <p:nvPr/>
        </p:nvSpPr>
        <p:spPr>
          <a:xfrm>
            <a:off x="179511" y="6093296"/>
            <a:ext cx="784869" cy="642942"/>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dirty="0"/>
          </a:p>
        </p:txBody>
      </p:sp>
    </p:spTree>
    <p:extLst>
      <p:ext uri="{BB962C8B-B14F-4D97-AF65-F5344CB8AC3E}">
        <p14:creationId xmlns:p14="http://schemas.microsoft.com/office/powerpoint/2010/main" val="15999412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2" cstate="print">
            <a:clrChange>
              <a:clrFrom>
                <a:srgbClr val="020202"/>
              </a:clrFrom>
              <a:clrTo>
                <a:srgbClr val="020202">
                  <a:alpha val="0"/>
                </a:srgbClr>
              </a:clrTo>
            </a:clrChang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l="1538" r="18587"/>
          <a:stretch>
            <a:fillRect/>
          </a:stretch>
        </p:blipFill>
        <p:spPr bwMode="auto">
          <a:xfrm>
            <a:off x="5435080" y="0"/>
            <a:ext cx="3708920" cy="6858000"/>
          </a:xfrm>
          <a:prstGeom prst="rect">
            <a:avLst/>
          </a:prstGeom>
          <a:ln>
            <a:solidFill>
              <a:srgbClr val="FF0066"/>
            </a:solidFill>
          </a:ln>
          <a:effectLst>
            <a:glow rad="139700">
              <a:srgbClr val="FFD215">
                <a:alpha val="40000"/>
              </a:srgbClr>
            </a:glow>
            <a:softEdge rad="127000"/>
          </a:effectLst>
        </p:spPr>
      </p:pic>
      <p:graphicFrame>
        <p:nvGraphicFramePr>
          <p:cNvPr id="5" name="4 Diagrama"/>
          <p:cNvGraphicFramePr/>
          <p:nvPr>
            <p:extLst>
              <p:ext uri="{D42A27DB-BD31-4B8C-83A1-F6EECF244321}">
                <p14:modId xmlns:p14="http://schemas.microsoft.com/office/powerpoint/2010/main" val="1896468604"/>
              </p:ext>
            </p:extLst>
          </p:nvPr>
        </p:nvGraphicFramePr>
        <p:xfrm>
          <a:off x="251520" y="1196752"/>
          <a:ext cx="8892480"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5 Diagrama"/>
          <p:cNvGraphicFramePr/>
          <p:nvPr/>
        </p:nvGraphicFramePr>
        <p:xfrm>
          <a:off x="1547664" y="0"/>
          <a:ext cx="6120680" cy="18722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7 Elipse">
            <a:hlinkClick r:id="rId14" action="ppaction://hlinksldjump"/>
          </p:cNvPr>
          <p:cNvSpPr/>
          <p:nvPr/>
        </p:nvSpPr>
        <p:spPr>
          <a:xfrm>
            <a:off x="285720" y="1643050"/>
            <a:ext cx="357190" cy="4286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9" name="8 Elipse">
            <a:hlinkClick r:id="rId15" action="ppaction://hlinksldjump"/>
          </p:cNvPr>
          <p:cNvSpPr/>
          <p:nvPr/>
        </p:nvSpPr>
        <p:spPr>
          <a:xfrm>
            <a:off x="285720" y="3071810"/>
            <a:ext cx="357190" cy="4286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11" name="10 Elipse"/>
          <p:cNvSpPr/>
          <p:nvPr/>
        </p:nvSpPr>
        <p:spPr>
          <a:xfrm>
            <a:off x="3500430" y="3071810"/>
            <a:ext cx="357190" cy="4286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12" name="11 Elipse"/>
          <p:cNvSpPr/>
          <p:nvPr/>
        </p:nvSpPr>
        <p:spPr>
          <a:xfrm>
            <a:off x="3428992" y="1643050"/>
            <a:ext cx="357190" cy="4286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13" name="12 Elipse">
            <a:hlinkClick r:id="rId16" action="ppaction://hlinksldjump"/>
          </p:cNvPr>
          <p:cNvSpPr/>
          <p:nvPr/>
        </p:nvSpPr>
        <p:spPr>
          <a:xfrm>
            <a:off x="285720" y="4500570"/>
            <a:ext cx="357190" cy="4286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14" name="13 Elipse"/>
          <p:cNvSpPr/>
          <p:nvPr/>
        </p:nvSpPr>
        <p:spPr>
          <a:xfrm>
            <a:off x="6715140" y="1643050"/>
            <a:ext cx="357190" cy="4286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15" name="14 Elipse"/>
          <p:cNvSpPr/>
          <p:nvPr/>
        </p:nvSpPr>
        <p:spPr>
          <a:xfrm>
            <a:off x="3500430" y="4500570"/>
            <a:ext cx="357190" cy="4286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1166058082Hg8pQj.jpg"/>
          <p:cNvPicPr>
            <a:picLocks noChangeAspect="1"/>
          </p:cNvPicPr>
          <p:nvPr/>
        </p:nvPicPr>
        <p:blipFill>
          <a:blip r:embed="rId2" cstate="print">
            <a:clrChange>
              <a:clrFrom>
                <a:srgbClr val="020202"/>
              </a:clrFrom>
              <a:clrTo>
                <a:srgbClr val="020202">
                  <a:alpha val="0"/>
                </a:srgbClr>
              </a:clrTo>
            </a:clrChange>
          </a:blip>
          <a:srcRect b="6531"/>
          <a:stretch>
            <a:fillRect/>
          </a:stretch>
        </p:blipFill>
        <p:spPr>
          <a:xfrm>
            <a:off x="0" y="0"/>
            <a:ext cx="9144000" cy="6858000"/>
          </a:xfrm>
          <a:prstGeom prst="rect">
            <a:avLst/>
          </a:prstGeom>
        </p:spPr>
      </p:pic>
      <p:pic>
        <p:nvPicPr>
          <p:cNvPr id="6"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a:stretch>
            <a:fillRect/>
          </a:stretch>
        </p:blipFill>
        <p:spPr bwMode="auto">
          <a:xfrm>
            <a:off x="0" y="0"/>
            <a:ext cx="4427984" cy="6858000"/>
          </a:xfrm>
          <a:prstGeom prst="rect">
            <a:avLst/>
          </a:prstGeom>
          <a:ln>
            <a:solidFill>
              <a:srgbClr val="FF0066"/>
            </a:solidFill>
          </a:ln>
          <a:effectLst>
            <a:glow rad="139700">
              <a:srgbClr val="FFD215">
                <a:alpha val="40000"/>
              </a:srgbClr>
            </a:glow>
            <a:softEdge rad="127000"/>
          </a:effec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789040"/>
            <a:ext cx="3803860"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1 Rectángulo"/>
          <p:cNvSpPr/>
          <p:nvPr/>
        </p:nvSpPr>
        <p:spPr>
          <a:xfrm>
            <a:off x="2411760" y="0"/>
            <a:ext cx="4681870" cy="1754326"/>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t>Menstrual Cycle</a:t>
            </a:r>
            <a:endPar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endParaRPr>
          </a:p>
        </p:txBody>
      </p:sp>
      <p:graphicFrame>
        <p:nvGraphicFramePr>
          <p:cNvPr id="7" name="6 Diagrama"/>
          <p:cNvGraphicFramePr/>
          <p:nvPr/>
        </p:nvGraphicFramePr>
        <p:xfrm>
          <a:off x="611560" y="1196752"/>
          <a:ext cx="7416824" cy="37444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93930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1166058082Hg8pQj.jpg"/>
          <p:cNvPicPr>
            <a:picLocks noChangeAspect="1"/>
          </p:cNvPicPr>
          <p:nvPr/>
        </p:nvPicPr>
        <p:blipFill>
          <a:blip r:embed="rId2" cstate="print">
            <a:clrChange>
              <a:clrFrom>
                <a:srgbClr val="020202"/>
              </a:clrFrom>
              <a:clrTo>
                <a:srgbClr val="020202">
                  <a:alpha val="0"/>
                </a:srgbClr>
              </a:clrTo>
            </a:clrChange>
          </a:blip>
          <a:srcRect b="6531"/>
          <a:stretch>
            <a:fillRect/>
          </a:stretch>
        </p:blipFill>
        <p:spPr>
          <a:xfrm>
            <a:off x="0" y="0"/>
            <a:ext cx="9144000" cy="6858000"/>
          </a:xfrm>
          <a:prstGeom prst="rect">
            <a:avLst/>
          </a:prstGeom>
        </p:spPr>
      </p:pic>
      <p:pic>
        <p:nvPicPr>
          <p:cNvPr id="9"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a:stretch>
            <a:fillRect/>
          </a:stretch>
        </p:blipFill>
        <p:spPr bwMode="auto">
          <a:xfrm>
            <a:off x="0" y="0"/>
            <a:ext cx="4427984" cy="6858000"/>
          </a:xfrm>
          <a:prstGeom prst="rect">
            <a:avLst/>
          </a:prstGeom>
          <a:ln>
            <a:solidFill>
              <a:srgbClr val="FF0066"/>
            </a:solidFill>
          </a:ln>
          <a:effectLst>
            <a:glow rad="139700">
              <a:srgbClr val="FFD215">
                <a:alpha val="40000"/>
              </a:srgbClr>
            </a:glow>
            <a:softEdge rad="127000"/>
          </a:effectLst>
        </p:spPr>
      </p:pic>
      <p:graphicFrame>
        <p:nvGraphicFramePr>
          <p:cNvPr id="11" name="10 Diagrama"/>
          <p:cNvGraphicFramePr/>
          <p:nvPr/>
        </p:nvGraphicFramePr>
        <p:xfrm>
          <a:off x="2483768" y="0"/>
          <a:ext cx="9217024" cy="6525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1 Rectángulo"/>
          <p:cNvSpPr/>
          <p:nvPr/>
        </p:nvSpPr>
        <p:spPr>
          <a:xfrm>
            <a:off x="605241" y="476672"/>
            <a:ext cx="2738827" cy="923330"/>
          </a:xfrm>
          <a:prstGeom prst="rect">
            <a:avLst/>
          </a:prstGeom>
          <a:noFill/>
        </p:spPr>
        <p:txBody>
          <a:bodyPr wrap="none" lIns="91440" tIns="45720" rIns="91440" bIns="45720">
            <a:spAutoFit/>
          </a:bodyPr>
          <a:lstStyle/>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orte" pitchFamily="66" charset="0"/>
              </a:rPr>
              <a:t>PHASES</a:t>
            </a:r>
          </a:p>
        </p:txBody>
      </p:sp>
    </p:spTree>
    <p:extLst>
      <p:ext uri="{BB962C8B-B14F-4D97-AF65-F5344CB8AC3E}">
        <p14:creationId xmlns:p14="http://schemas.microsoft.com/office/powerpoint/2010/main" val="23009266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1166058082Hg8pQj.jpg"/>
          <p:cNvPicPr>
            <a:picLocks noChangeAspect="1"/>
          </p:cNvPicPr>
          <p:nvPr/>
        </p:nvPicPr>
        <p:blipFill>
          <a:blip r:embed="rId2" cstate="print">
            <a:clrChange>
              <a:clrFrom>
                <a:srgbClr val="020202"/>
              </a:clrFrom>
              <a:clrTo>
                <a:srgbClr val="020202">
                  <a:alpha val="0"/>
                </a:srgbClr>
              </a:clrTo>
            </a:clrChange>
          </a:blip>
          <a:srcRect b="6531"/>
          <a:stretch>
            <a:fillRect/>
          </a:stretch>
        </p:blipFill>
        <p:spPr>
          <a:xfrm>
            <a:off x="0" y="0"/>
            <a:ext cx="9144000" cy="6858000"/>
          </a:xfrm>
          <a:prstGeom prst="rect">
            <a:avLst/>
          </a:prstGeom>
        </p:spPr>
      </p:pic>
      <p:sp>
        <p:nvSpPr>
          <p:cNvPr id="3" name="2 Rectángulo redondeado">
            <a:hlinkClick r:id="rId3" action="ppaction://hlinksldjump"/>
          </p:cNvPr>
          <p:cNvSpPr/>
          <p:nvPr/>
        </p:nvSpPr>
        <p:spPr>
          <a:xfrm>
            <a:off x="7308304" y="5949280"/>
            <a:ext cx="1584176" cy="792088"/>
          </a:xfrm>
          <a:prstGeom prst="roundRect">
            <a:avLst/>
          </a:prstGeom>
          <a:solidFill>
            <a:schemeClr val="accent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accent2">
                    <a:lumMod val="75000"/>
                  </a:schemeClr>
                </a:solidFill>
              </a:rPr>
              <a:t>Phases</a:t>
            </a:r>
            <a:endParaRPr lang="es-MX" dirty="0">
              <a:solidFill>
                <a:schemeClr val="accent2">
                  <a:lumMod val="75000"/>
                </a:schemeClr>
              </a:solidFill>
            </a:endParaRPr>
          </a:p>
        </p:txBody>
      </p:sp>
      <p:pic>
        <p:nvPicPr>
          <p:cNvPr id="7" name="7 Imagen" descr="http://www.arteyfotografia.com.ar/contenido/objetos/5a/48/24/5a482467bbf41175a690fefc6492563b0742f00b/mini_500_5074_122285643432778.jpg"/>
          <p:cNvPicPr/>
          <p:nvPr/>
        </p:nvPicPr>
        <p:blipFill>
          <a:blip r:embed="rId4" cstate="print">
            <a:clrChange>
              <a:clrFrom>
                <a:srgbClr val="0D0D0D"/>
              </a:clrFrom>
              <a:clrTo>
                <a:srgbClr val="0D0D0D">
                  <a:alpha val="0"/>
                </a:srgbClr>
              </a:clrTo>
            </a:clrChange>
          </a:blip>
          <a:srcRect/>
          <a:stretch>
            <a:fillRect/>
          </a:stretch>
        </p:blipFill>
        <p:spPr bwMode="auto">
          <a:xfrm>
            <a:off x="0" y="0"/>
            <a:ext cx="4427984" cy="6858000"/>
          </a:xfrm>
          <a:prstGeom prst="rect">
            <a:avLst/>
          </a:prstGeom>
          <a:ln>
            <a:solidFill>
              <a:srgbClr val="FF0066"/>
            </a:solidFill>
          </a:ln>
          <a:effectLst>
            <a:glow rad="139700">
              <a:srgbClr val="FFD215">
                <a:alpha val="40000"/>
              </a:srgbClr>
            </a:glow>
            <a:softEdge rad="127000"/>
          </a:effectLst>
        </p:spPr>
      </p:pic>
      <p:sp>
        <p:nvSpPr>
          <p:cNvPr id="2" name="1 Rectángulo"/>
          <p:cNvSpPr/>
          <p:nvPr/>
        </p:nvSpPr>
        <p:spPr>
          <a:xfrm>
            <a:off x="2191609" y="260648"/>
            <a:ext cx="476079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Follicular Phase</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1628800"/>
            <a:ext cx="4187705"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7 Botón de acción: Hacia atrás o Anterior">
            <a:hlinkClick r:id="rId6" action="ppaction://hlinksldjump" highlightClick="1"/>
          </p:cNvPr>
          <p:cNvSpPr/>
          <p:nvPr/>
        </p:nvSpPr>
        <p:spPr>
          <a:xfrm>
            <a:off x="237082" y="6098426"/>
            <a:ext cx="727299" cy="642942"/>
          </a:xfrm>
          <a:prstGeom prst="actionButtonBackPrevio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dirty="0"/>
          </a:p>
        </p:txBody>
      </p:sp>
      <p:grpSp>
        <p:nvGrpSpPr>
          <p:cNvPr id="9" name="8 Grupo"/>
          <p:cNvGrpSpPr/>
          <p:nvPr/>
        </p:nvGrpSpPr>
        <p:grpSpPr>
          <a:xfrm>
            <a:off x="971600" y="2060848"/>
            <a:ext cx="2612698" cy="1076543"/>
            <a:chOff x="3626263" y="4903695"/>
            <a:chExt cx="2057045" cy="712926"/>
          </a:xfrm>
        </p:grpSpPr>
        <p:sp>
          <p:nvSpPr>
            <p:cNvPr id="10" name="9 Rectángulo redondeado"/>
            <p:cNvSpPr/>
            <p:nvPr/>
          </p:nvSpPr>
          <p:spPr>
            <a:xfrm>
              <a:off x="3626263" y="4903695"/>
              <a:ext cx="2057045" cy="712926"/>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11" name="10 Rectángulo"/>
            <p:cNvSpPr/>
            <p:nvPr/>
          </p:nvSpPr>
          <p:spPr>
            <a:xfrm>
              <a:off x="3647144" y="4924576"/>
              <a:ext cx="2015283" cy="671164"/>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0960" tIns="60960" rIns="60960" bIns="60960" numCol="1" spcCol="1270" anchor="t" anchorCtr="0">
              <a:noAutofit/>
            </a:bodyPr>
            <a:lstStyle/>
            <a:p>
              <a:pPr marL="171450" lvl="1" indent="-171450" algn="just" defTabSz="711200">
                <a:lnSpc>
                  <a:spcPct val="90000"/>
                </a:lnSpc>
                <a:spcBef>
                  <a:spcPct val="0"/>
                </a:spcBef>
                <a:spcAft>
                  <a:spcPct val="15000"/>
                </a:spcAft>
              </a:pPr>
              <a:r>
                <a:rPr lang="en-US" sz="2000" b="0" i="0" kern="1200" dirty="0" smtClean="0">
                  <a:latin typeface="David" pitchFamily="34" charset="-79"/>
                  <a:cs typeface="David" pitchFamily="34" charset="-79"/>
                </a:rPr>
                <a:t>Development of follicles in the ovaries.</a:t>
              </a:r>
              <a:endParaRPr lang="es-PA" sz="2000" kern="1200" dirty="0">
                <a:latin typeface="David" pitchFamily="34" charset="-79"/>
                <a:cs typeface="David" pitchFamily="34" charset="-79"/>
              </a:endParaRPr>
            </a:p>
          </p:txBody>
        </p:sp>
      </p:grpSp>
      <p:sp>
        <p:nvSpPr>
          <p:cNvPr id="13" name="12 Flecha curvada hacia arriba"/>
          <p:cNvSpPr/>
          <p:nvPr/>
        </p:nvSpPr>
        <p:spPr>
          <a:xfrm rot="1335978">
            <a:off x="1748461" y="3658679"/>
            <a:ext cx="2664296" cy="1584176"/>
          </a:xfrm>
          <a:prstGeom prst="curved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A">
              <a:solidFill>
                <a:schemeClr val="tx1"/>
              </a:solidFill>
            </a:endParaRPr>
          </a:p>
        </p:txBody>
      </p:sp>
    </p:spTree>
    <p:extLst>
      <p:ext uri="{BB962C8B-B14F-4D97-AF65-F5344CB8AC3E}">
        <p14:creationId xmlns:p14="http://schemas.microsoft.com/office/powerpoint/2010/main" val="23298093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1166058082Hg8pQj.jpg"/>
          <p:cNvPicPr>
            <a:picLocks noChangeAspect="1"/>
          </p:cNvPicPr>
          <p:nvPr/>
        </p:nvPicPr>
        <p:blipFill>
          <a:blip r:embed="rId2" cstate="print">
            <a:clrChange>
              <a:clrFrom>
                <a:srgbClr val="020202"/>
              </a:clrFrom>
              <a:clrTo>
                <a:srgbClr val="020202">
                  <a:alpha val="0"/>
                </a:srgbClr>
              </a:clrTo>
            </a:clrChange>
          </a:blip>
          <a:srcRect b="6531"/>
          <a:stretch>
            <a:fillRect/>
          </a:stretch>
        </p:blipFill>
        <p:spPr>
          <a:xfrm>
            <a:off x="0" y="0"/>
            <a:ext cx="9144000" cy="6858000"/>
          </a:xfrm>
          <a:prstGeom prst="rect">
            <a:avLst/>
          </a:prstGeom>
        </p:spPr>
      </p:pic>
      <p:sp>
        <p:nvSpPr>
          <p:cNvPr id="2" name="1 Rectángulo redondeado">
            <a:hlinkClick r:id="rId3" action="ppaction://hlinksldjump"/>
          </p:cNvPr>
          <p:cNvSpPr/>
          <p:nvPr/>
        </p:nvSpPr>
        <p:spPr>
          <a:xfrm>
            <a:off x="7308304" y="5949280"/>
            <a:ext cx="1584176" cy="792088"/>
          </a:xfrm>
          <a:prstGeom prst="roundRect">
            <a:avLst/>
          </a:prstGeom>
          <a:solidFill>
            <a:schemeClr val="accent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accent2">
                    <a:lumMod val="75000"/>
                  </a:schemeClr>
                </a:solidFill>
              </a:rPr>
              <a:t>Phases</a:t>
            </a:r>
            <a:endParaRPr lang="es-MX" dirty="0">
              <a:solidFill>
                <a:schemeClr val="accent2">
                  <a:lumMod val="75000"/>
                </a:schemeClr>
              </a:solidFill>
            </a:endParaRPr>
          </a:p>
        </p:txBody>
      </p:sp>
      <p:pic>
        <p:nvPicPr>
          <p:cNvPr id="7" name="7 Imagen" descr="http://www.arteyfotografia.com.ar/contenido/objetos/5a/48/24/5a482467bbf41175a690fefc6492563b0742f00b/mini_500_5074_122285643432778.jpg"/>
          <p:cNvPicPr/>
          <p:nvPr/>
        </p:nvPicPr>
        <p:blipFill>
          <a:blip r:embed="rId4" cstate="print">
            <a:clrChange>
              <a:clrFrom>
                <a:srgbClr val="0D0D0D"/>
              </a:clrFrom>
              <a:clrTo>
                <a:srgbClr val="0D0D0D">
                  <a:alpha val="0"/>
                </a:srgbClr>
              </a:clrTo>
            </a:clrChange>
          </a:blip>
          <a:srcRect/>
          <a:stretch>
            <a:fillRect/>
          </a:stretch>
        </p:blipFill>
        <p:spPr bwMode="auto">
          <a:xfrm>
            <a:off x="0" y="0"/>
            <a:ext cx="4427984" cy="6858000"/>
          </a:xfrm>
          <a:prstGeom prst="rect">
            <a:avLst/>
          </a:prstGeom>
          <a:ln>
            <a:solidFill>
              <a:srgbClr val="FF0066"/>
            </a:solidFill>
          </a:ln>
          <a:effectLst>
            <a:glow rad="139700">
              <a:srgbClr val="FFD215">
                <a:alpha val="40000"/>
              </a:srgbClr>
            </a:glow>
            <a:softEdge rad="127000"/>
          </a:effec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1700808"/>
            <a:ext cx="3576228"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441710" y="332656"/>
            <a:ext cx="367094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OVULATION</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Botón de acción: Hacia atrás o Anterior">
            <a:hlinkClick r:id="rId6" action="ppaction://hlinksldjump" highlightClick="1"/>
          </p:cNvPr>
          <p:cNvSpPr/>
          <p:nvPr/>
        </p:nvSpPr>
        <p:spPr>
          <a:xfrm>
            <a:off x="237082" y="6098426"/>
            <a:ext cx="727299" cy="642942"/>
          </a:xfrm>
          <a:prstGeom prst="actionButtonBackPrevio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dirty="0"/>
          </a:p>
        </p:txBody>
      </p:sp>
      <p:grpSp>
        <p:nvGrpSpPr>
          <p:cNvPr id="9" name="8 Grupo"/>
          <p:cNvGrpSpPr/>
          <p:nvPr/>
        </p:nvGrpSpPr>
        <p:grpSpPr>
          <a:xfrm>
            <a:off x="1259632" y="1988840"/>
            <a:ext cx="1800200" cy="1728192"/>
            <a:chOff x="1404039" y="2171308"/>
            <a:chExt cx="1548287" cy="1789134"/>
          </a:xfrm>
        </p:grpSpPr>
        <p:sp>
          <p:nvSpPr>
            <p:cNvPr id="10" name="9 Rectángulo redondeado"/>
            <p:cNvSpPr/>
            <p:nvPr/>
          </p:nvSpPr>
          <p:spPr>
            <a:xfrm>
              <a:off x="1404039" y="2171308"/>
              <a:ext cx="1548287" cy="178913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11" name="10 Rectángulo"/>
            <p:cNvSpPr/>
            <p:nvPr/>
          </p:nvSpPr>
          <p:spPr>
            <a:xfrm>
              <a:off x="1449387" y="2216656"/>
              <a:ext cx="1457591" cy="1698438"/>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0960" tIns="60960" rIns="60960" bIns="60960" numCol="1" spcCol="1270" anchor="t" anchorCtr="0">
              <a:noAutofit/>
            </a:bodyPr>
            <a:lstStyle/>
            <a:p>
              <a:pPr marL="171450" lvl="1" indent="-171450" algn="just" defTabSz="711200">
                <a:lnSpc>
                  <a:spcPct val="90000"/>
                </a:lnSpc>
                <a:spcBef>
                  <a:spcPct val="0"/>
                </a:spcBef>
                <a:spcAft>
                  <a:spcPct val="15000"/>
                </a:spcAft>
              </a:pPr>
              <a:r>
                <a:rPr lang="en-US" b="0" i="0" kern="1200" dirty="0" smtClean="0">
                  <a:latin typeface="Cooper Black" pitchFamily="18" charset="0"/>
                  <a:cs typeface="David" pitchFamily="34" charset="-79"/>
                </a:rPr>
                <a:t>Begins when the level of luteinizing hormone surges.</a:t>
              </a:r>
              <a:endParaRPr lang="es-PA" kern="1200" dirty="0">
                <a:latin typeface="Cooper Black" pitchFamily="18" charset="0"/>
                <a:cs typeface="David" pitchFamily="34" charset="-79"/>
              </a:endParaRPr>
            </a:p>
          </p:txBody>
        </p:sp>
      </p:grpSp>
      <p:sp>
        <p:nvSpPr>
          <p:cNvPr id="12" name="11 Flecha curvada hacia arriba"/>
          <p:cNvSpPr/>
          <p:nvPr/>
        </p:nvSpPr>
        <p:spPr>
          <a:xfrm rot="1158040">
            <a:off x="2079985" y="4144857"/>
            <a:ext cx="3084443" cy="1729095"/>
          </a:xfrm>
          <a:prstGeom prst="curved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A">
              <a:solidFill>
                <a:schemeClr val="tx1"/>
              </a:solidFill>
            </a:endParaRPr>
          </a:p>
        </p:txBody>
      </p:sp>
    </p:spTree>
    <p:extLst>
      <p:ext uri="{BB962C8B-B14F-4D97-AF65-F5344CB8AC3E}">
        <p14:creationId xmlns:p14="http://schemas.microsoft.com/office/powerpoint/2010/main" val="10925825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1166058082Hg8pQj.jpg"/>
          <p:cNvPicPr>
            <a:picLocks noChangeAspect="1"/>
          </p:cNvPicPr>
          <p:nvPr/>
        </p:nvPicPr>
        <p:blipFill>
          <a:blip r:embed="rId2" cstate="print">
            <a:clrChange>
              <a:clrFrom>
                <a:srgbClr val="020202"/>
              </a:clrFrom>
              <a:clrTo>
                <a:srgbClr val="020202">
                  <a:alpha val="0"/>
                </a:srgbClr>
              </a:clrTo>
            </a:clrChange>
          </a:blip>
          <a:srcRect b="6531"/>
          <a:stretch>
            <a:fillRect/>
          </a:stretch>
        </p:blipFill>
        <p:spPr>
          <a:xfrm>
            <a:off x="0" y="0"/>
            <a:ext cx="9144000" cy="6858000"/>
          </a:xfrm>
          <a:prstGeom prst="rect">
            <a:avLst/>
          </a:prstGeom>
        </p:spPr>
      </p:pic>
      <p:pic>
        <p:nvPicPr>
          <p:cNvPr id="7"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a:stretch>
            <a:fillRect/>
          </a:stretch>
        </p:blipFill>
        <p:spPr bwMode="auto">
          <a:xfrm>
            <a:off x="0" y="0"/>
            <a:ext cx="4427984" cy="6858000"/>
          </a:xfrm>
          <a:prstGeom prst="rect">
            <a:avLst/>
          </a:prstGeom>
          <a:ln>
            <a:solidFill>
              <a:srgbClr val="FF0066"/>
            </a:solidFill>
          </a:ln>
          <a:effectLst>
            <a:glow rad="139700">
              <a:srgbClr val="FFD215">
                <a:alpha val="40000"/>
              </a:srgbClr>
            </a:glow>
            <a:softEdge rad="127000"/>
          </a:effec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1844824"/>
            <a:ext cx="3320604" cy="2736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redondeado">
            <a:hlinkClick r:id="rId5" action="ppaction://hlinksldjump"/>
          </p:cNvPr>
          <p:cNvSpPr/>
          <p:nvPr/>
        </p:nvSpPr>
        <p:spPr>
          <a:xfrm>
            <a:off x="7308304" y="5949280"/>
            <a:ext cx="1584176" cy="792088"/>
          </a:xfrm>
          <a:prstGeom prst="roundRect">
            <a:avLst/>
          </a:prstGeom>
          <a:solidFill>
            <a:schemeClr val="accent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accent2">
                    <a:lumMod val="75000"/>
                  </a:schemeClr>
                </a:solidFill>
              </a:rPr>
              <a:t>Phases</a:t>
            </a:r>
            <a:endParaRPr lang="es-MX" dirty="0">
              <a:solidFill>
                <a:schemeClr val="accent2">
                  <a:lumMod val="75000"/>
                </a:schemeClr>
              </a:solidFill>
            </a:endParaRPr>
          </a:p>
        </p:txBody>
      </p:sp>
      <p:sp>
        <p:nvSpPr>
          <p:cNvPr id="8" name="7 Botón de acción: Inicio">
            <a:hlinkClick r:id="rId6" action="ppaction://hlinksldjump" highlightClick="1"/>
          </p:cNvPr>
          <p:cNvSpPr/>
          <p:nvPr/>
        </p:nvSpPr>
        <p:spPr>
          <a:xfrm>
            <a:off x="179512" y="6098426"/>
            <a:ext cx="784869" cy="642942"/>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dirty="0"/>
          </a:p>
        </p:txBody>
      </p:sp>
      <p:sp>
        <p:nvSpPr>
          <p:cNvPr id="3" name="2 Botón de acción: Hacia atrás o Anterior">
            <a:hlinkClick r:id="rId7" action="ppaction://hlinksldjump" highlightClick="1"/>
          </p:cNvPr>
          <p:cNvSpPr/>
          <p:nvPr/>
        </p:nvSpPr>
        <p:spPr>
          <a:xfrm>
            <a:off x="964381" y="6098426"/>
            <a:ext cx="727299" cy="642942"/>
          </a:xfrm>
          <a:prstGeom prst="actionButtonBackPrevio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dirty="0"/>
          </a:p>
        </p:txBody>
      </p:sp>
      <p:sp>
        <p:nvSpPr>
          <p:cNvPr id="10" name="9 Rectángulo"/>
          <p:cNvSpPr/>
          <p:nvPr/>
        </p:nvSpPr>
        <p:spPr>
          <a:xfrm>
            <a:off x="2411760" y="548680"/>
            <a:ext cx="404424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Luteal</a:t>
            </a: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Phase</a:t>
            </a: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1" name="10 Grupo"/>
          <p:cNvGrpSpPr/>
          <p:nvPr/>
        </p:nvGrpSpPr>
        <p:grpSpPr>
          <a:xfrm>
            <a:off x="1043608" y="1628800"/>
            <a:ext cx="2298988" cy="2427864"/>
            <a:chOff x="4254614" y="-81067"/>
            <a:chExt cx="2298988" cy="2427864"/>
          </a:xfrm>
        </p:grpSpPr>
        <p:sp>
          <p:nvSpPr>
            <p:cNvPr id="12" name="11 Rectángulo redondeado"/>
            <p:cNvSpPr/>
            <p:nvPr/>
          </p:nvSpPr>
          <p:spPr>
            <a:xfrm>
              <a:off x="4254614" y="-81067"/>
              <a:ext cx="2298988" cy="242786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13" name="12 Rectángulo"/>
            <p:cNvSpPr/>
            <p:nvPr/>
          </p:nvSpPr>
          <p:spPr>
            <a:xfrm>
              <a:off x="4321949" y="-13732"/>
              <a:ext cx="2164318" cy="2293194"/>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0960" tIns="60960" rIns="60960" bIns="60960" numCol="1" spcCol="1270" anchor="t" anchorCtr="0">
              <a:noAutofit/>
            </a:bodyPr>
            <a:lstStyle/>
            <a:p>
              <a:pPr marL="171450" lvl="1" indent="-171450" algn="just" defTabSz="711200">
                <a:lnSpc>
                  <a:spcPct val="90000"/>
                </a:lnSpc>
                <a:spcBef>
                  <a:spcPct val="0"/>
                </a:spcBef>
                <a:spcAft>
                  <a:spcPct val="15000"/>
                </a:spcAft>
              </a:pPr>
              <a:r>
                <a:rPr lang="en-US" sz="1600" b="0" i="0" kern="1200" dirty="0" smtClean="0">
                  <a:latin typeface="Cooper Black" pitchFamily="18" charset="0"/>
                  <a:cs typeface="David" pitchFamily="34" charset="-79"/>
                </a:rPr>
                <a:t>The ruptured follicle closes after releasing the egg and forms a structure called a corpus </a:t>
              </a:r>
              <a:r>
                <a:rPr lang="en-US" sz="1600" b="0" i="0" kern="1200" dirty="0" err="1" smtClean="0">
                  <a:latin typeface="Cooper Black" pitchFamily="18" charset="0"/>
                  <a:cs typeface="David" pitchFamily="34" charset="-79"/>
                </a:rPr>
                <a:t>luteum</a:t>
              </a:r>
              <a:r>
                <a:rPr lang="en-US" sz="1600" b="0" i="0" kern="1200" dirty="0" smtClean="0">
                  <a:latin typeface="Cooper Black" pitchFamily="18" charset="0"/>
                  <a:cs typeface="David" pitchFamily="34" charset="-79"/>
                </a:rPr>
                <a:t>, which produces increasing quantities of progesterone.</a:t>
              </a:r>
              <a:endParaRPr lang="es-PA" sz="1600" kern="1200" dirty="0">
                <a:latin typeface="Cooper Black" pitchFamily="18" charset="0"/>
                <a:cs typeface="David" pitchFamily="34" charset="-79"/>
              </a:endParaRPr>
            </a:p>
          </p:txBody>
        </p:sp>
      </p:grpSp>
      <p:sp>
        <p:nvSpPr>
          <p:cNvPr id="14" name="13 Flecha curvada hacia arriba"/>
          <p:cNvSpPr/>
          <p:nvPr/>
        </p:nvSpPr>
        <p:spPr>
          <a:xfrm rot="829957">
            <a:off x="2573734" y="4492731"/>
            <a:ext cx="3084443" cy="1729095"/>
          </a:xfrm>
          <a:prstGeom prst="curved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A">
              <a:solidFill>
                <a:schemeClr val="tx1"/>
              </a:solidFill>
            </a:endParaRPr>
          </a:p>
        </p:txBody>
      </p:sp>
    </p:spTree>
    <p:extLst>
      <p:ext uri="{BB962C8B-B14F-4D97-AF65-F5344CB8AC3E}">
        <p14:creationId xmlns:p14="http://schemas.microsoft.com/office/powerpoint/2010/main" val="33458017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_momQ4qBIyUs/R9sM5zPP0QI/AAAAAAAAAXA/Rhp0u_VStmY/s1600/black_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67544" y="298874"/>
            <a:ext cx="4373441" cy="923330"/>
          </a:xfrm>
          <a:prstGeom prst="rect">
            <a:avLst/>
          </a:prstGeom>
          <a:noFill/>
        </p:spPr>
        <p:txBody>
          <a:bodyPr wrap="none" lIns="91440" tIns="45720" rIns="91440" bIns="45720">
            <a:spAutoFit/>
          </a:bodyPr>
          <a:lstStyle/>
          <a:p>
            <a:pPr algn="ctr"/>
            <a:r>
              <a:rPr lang="es-E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FERTILIZATION</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3" name="2 Diagrama"/>
          <p:cNvGraphicFramePr/>
          <p:nvPr>
            <p:extLst>
              <p:ext uri="{D42A27DB-BD31-4B8C-83A1-F6EECF244321}">
                <p14:modId xmlns:p14="http://schemas.microsoft.com/office/powerpoint/2010/main" val="1463004402"/>
              </p:ext>
            </p:extLst>
          </p:nvPr>
        </p:nvGraphicFramePr>
        <p:xfrm>
          <a:off x="287016" y="1700808"/>
          <a:ext cx="8856984"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http://upload.wikimedia.org/wikipedia/commons/thumb/8/83/Acrosome_reaction_diagram_en.svg/400px-Acrosome_reaction_diagram_en.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6096" y="404664"/>
            <a:ext cx="3141872" cy="2686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7 Botón de acción: Inicio">
            <a:hlinkClick r:id="rId9" action="ppaction://hlinksldjump" highlightClick="1"/>
          </p:cNvPr>
          <p:cNvSpPr/>
          <p:nvPr/>
        </p:nvSpPr>
        <p:spPr>
          <a:xfrm>
            <a:off x="146387" y="5949280"/>
            <a:ext cx="784869" cy="642942"/>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_momQ4qBIyUs/R9sM5zPP0QI/AAAAAAAAAXA/Rhp0u_VStmY/s1600/black_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9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51520" y="260648"/>
            <a:ext cx="5103448" cy="707886"/>
          </a:xfrm>
          <a:prstGeom prst="rect">
            <a:avLst/>
          </a:prstGeom>
          <a:noFill/>
        </p:spPr>
        <p:txBody>
          <a:bodyPr wrap="none" lIns="91440" tIns="45720" rIns="91440" bIns="45720">
            <a:spAutoFit/>
          </a:bodyPr>
          <a:lstStyle/>
          <a:p>
            <a:pPr algn="ctr"/>
            <a:r>
              <a:rPr lang="es-ES" sz="40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urlz MT" pitchFamily="82" charset="0"/>
              </a:rPr>
              <a:t>SPERM </a:t>
            </a:r>
            <a:r>
              <a:rPr lang="es-ES" sz="4000" b="1" cap="none" spc="0"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urlz MT" pitchFamily="82" charset="0"/>
              </a:rPr>
              <a:t>CAPACITATION</a:t>
            </a:r>
            <a:endParaRPr lang="es-ES" sz="4000" b="1" cap="none" spc="0"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Curlz MT" pitchFamily="82" charset="0"/>
            </a:endParaRPr>
          </a:p>
        </p:txBody>
      </p:sp>
      <p:sp>
        <p:nvSpPr>
          <p:cNvPr id="5" name="4 CuadroTexto"/>
          <p:cNvSpPr txBox="1"/>
          <p:nvPr/>
        </p:nvSpPr>
        <p:spPr>
          <a:xfrm>
            <a:off x="179512" y="980728"/>
            <a:ext cx="2592288" cy="2400657"/>
          </a:xfrm>
          <a:prstGeom prst="round2Diag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s-PA" dirty="0" smtClean="0">
                <a:solidFill>
                  <a:srgbClr val="002060"/>
                </a:solidFill>
                <a:latin typeface="Cooper Black" pitchFamily="18" charset="0"/>
              </a:rPr>
              <a:t>Freshly eyaculate semen undergoes to a series of changes, </a:t>
            </a:r>
            <a:r>
              <a:rPr lang="es-PA" dirty="0" err="1" smtClean="0">
                <a:solidFill>
                  <a:srgbClr val="002060"/>
                </a:solidFill>
                <a:latin typeface="Cooper Black" pitchFamily="18" charset="0"/>
              </a:rPr>
              <a:t>called</a:t>
            </a:r>
            <a:r>
              <a:rPr lang="es-PA" dirty="0" smtClean="0">
                <a:solidFill>
                  <a:srgbClr val="002060"/>
                </a:solidFill>
                <a:latin typeface="Cooper Black" pitchFamily="18" charset="0"/>
              </a:rPr>
              <a:t> capacitation.</a:t>
            </a:r>
            <a:endParaRPr lang="es-PA" dirty="0">
              <a:solidFill>
                <a:srgbClr val="002060"/>
              </a:solidFill>
              <a:latin typeface="Cooper Black" pitchFamily="18" charset="0"/>
            </a:endParaRPr>
          </a:p>
        </p:txBody>
      </p:sp>
      <p:sp>
        <p:nvSpPr>
          <p:cNvPr id="6" name="5 CuadroTexto"/>
          <p:cNvSpPr txBox="1"/>
          <p:nvPr/>
        </p:nvSpPr>
        <p:spPr>
          <a:xfrm>
            <a:off x="3779912" y="3854164"/>
            <a:ext cx="2016224" cy="300383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lnSpc>
                <a:spcPct val="150000"/>
              </a:lnSpc>
            </a:pPr>
            <a:r>
              <a:rPr lang="en-US" sz="1600" dirty="0">
                <a:solidFill>
                  <a:srgbClr val="002060"/>
                </a:solidFill>
                <a:latin typeface="Cooper Black" pitchFamily="18" charset="0"/>
                <a:ea typeface="Batang" pitchFamily="18" charset="-127"/>
              </a:rPr>
              <a:t>Binding of sperm to the zona pellucida is a receptor-ligand interaction with a high degree of species </a:t>
            </a:r>
            <a:r>
              <a:rPr lang="en-US" sz="1600" dirty="0" smtClean="0">
                <a:solidFill>
                  <a:srgbClr val="002060"/>
                </a:solidFill>
                <a:latin typeface="Cooper Black" pitchFamily="18" charset="0"/>
                <a:ea typeface="Batang" pitchFamily="18" charset="-127"/>
              </a:rPr>
              <a:t>specificity.</a:t>
            </a:r>
            <a:endParaRPr lang="es-PA" sz="1600" dirty="0">
              <a:solidFill>
                <a:srgbClr val="002060"/>
              </a:solidFill>
              <a:latin typeface="Cooper Black" pitchFamily="18" charset="0"/>
              <a:ea typeface="Batang" pitchFamily="18" charset="-127"/>
            </a:endParaRPr>
          </a:p>
        </p:txBody>
      </p:sp>
      <p:pic>
        <p:nvPicPr>
          <p:cNvPr id="2052" name="Picture 4" descr="http://staff.um.edu.mt/acus1/FERTILIZATION_files/image0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69" b="9325"/>
          <a:stretch/>
        </p:blipFill>
        <p:spPr bwMode="auto">
          <a:xfrm>
            <a:off x="5796136" y="332656"/>
            <a:ext cx="3128620" cy="1944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6 Rectángulo"/>
          <p:cNvSpPr/>
          <p:nvPr/>
        </p:nvSpPr>
        <p:spPr>
          <a:xfrm>
            <a:off x="4721909" y="2708920"/>
            <a:ext cx="4422091" cy="1200329"/>
          </a:xfrm>
          <a:prstGeom prst="rect">
            <a:avLst/>
          </a:prstGeom>
          <a:noFill/>
        </p:spPr>
        <p:txBody>
          <a:bodyPr wrap="square" lIns="91440" tIns="45720" rIns="91440" bIns="45720">
            <a:spAutoFit/>
          </a:bodyPr>
          <a:lstStyle/>
          <a:p>
            <a:pPr algn="ctr"/>
            <a:r>
              <a:rPr lang="es-ES" sz="36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urlz MT" pitchFamily="82" charset="0"/>
              </a:rPr>
              <a:t>SPERM-ZONA PELLUCIDA BINDING</a:t>
            </a:r>
            <a:endParaRPr lang="es-ES" sz="3600" b="1"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Curlz MT" pitchFamily="82" charset="0"/>
            </a:endParaRPr>
          </a:p>
        </p:txBody>
      </p:sp>
      <p:pic>
        <p:nvPicPr>
          <p:cNvPr id="2054" name="Picture 6" descr="http://www.nature.com/fertility/content/images/ncb-nm-fertilitys57-f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861048"/>
            <a:ext cx="3046475" cy="2636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8 Redondear rectángulo de esquina diagonal"/>
          <p:cNvSpPr/>
          <p:nvPr/>
        </p:nvSpPr>
        <p:spPr>
          <a:xfrm>
            <a:off x="2987824" y="1556792"/>
            <a:ext cx="2213992" cy="1940957"/>
          </a:xfrm>
          <a:prstGeom prst="round2Diag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PA" dirty="0" err="1" smtClean="0">
                <a:solidFill>
                  <a:srgbClr val="002060"/>
                </a:solidFill>
                <a:latin typeface="Cooper Black" pitchFamily="18" charset="0"/>
              </a:rPr>
              <a:t>This</a:t>
            </a:r>
            <a:r>
              <a:rPr lang="es-PA" dirty="0" smtClean="0">
                <a:solidFill>
                  <a:srgbClr val="002060"/>
                </a:solidFill>
                <a:latin typeface="Cooper Black" pitchFamily="18" charset="0"/>
              </a:rPr>
              <a:t> </a:t>
            </a:r>
            <a:r>
              <a:rPr lang="es-PA" dirty="0" err="1" smtClean="0">
                <a:solidFill>
                  <a:srgbClr val="002060"/>
                </a:solidFill>
                <a:latin typeface="Cooper Black" pitchFamily="18" charset="0"/>
              </a:rPr>
              <a:t>process</a:t>
            </a:r>
            <a:r>
              <a:rPr lang="es-PA" dirty="0" smtClean="0">
                <a:solidFill>
                  <a:srgbClr val="002060"/>
                </a:solidFill>
                <a:latin typeface="Cooper Black" pitchFamily="18" charset="0"/>
              </a:rPr>
              <a:t> </a:t>
            </a:r>
            <a:r>
              <a:rPr lang="es-PA" dirty="0" err="1" smtClean="0">
                <a:solidFill>
                  <a:srgbClr val="002060"/>
                </a:solidFill>
                <a:latin typeface="Cooper Black" pitchFamily="18" charset="0"/>
              </a:rPr>
              <a:t>removes</a:t>
            </a:r>
            <a:r>
              <a:rPr lang="es-PA" dirty="0" smtClean="0">
                <a:solidFill>
                  <a:srgbClr val="002060"/>
                </a:solidFill>
                <a:latin typeface="Cooper Black" pitchFamily="18" charset="0"/>
              </a:rPr>
              <a:t> </a:t>
            </a:r>
            <a:r>
              <a:rPr lang="es-PA" dirty="0" err="1" smtClean="0">
                <a:solidFill>
                  <a:srgbClr val="002060"/>
                </a:solidFill>
                <a:latin typeface="Cooper Black" pitchFamily="18" charset="0"/>
              </a:rPr>
              <a:t>proteins</a:t>
            </a:r>
            <a:r>
              <a:rPr lang="es-PA" dirty="0" smtClean="0">
                <a:solidFill>
                  <a:srgbClr val="002060"/>
                </a:solidFill>
                <a:latin typeface="Cooper Black" pitchFamily="18" charset="0"/>
              </a:rPr>
              <a:t> and </a:t>
            </a:r>
            <a:r>
              <a:rPr lang="es-PA" dirty="0" err="1" smtClean="0">
                <a:solidFill>
                  <a:srgbClr val="002060"/>
                </a:solidFill>
                <a:latin typeface="Cooper Black" pitchFamily="18" charset="0"/>
              </a:rPr>
              <a:t>lipids</a:t>
            </a:r>
            <a:r>
              <a:rPr lang="es-PA" dirty="0" smtClean="0">
                <a:solidFill>
                  <a:srgbClr val="002060"/>
                </a:solidFill>
                <a:latin typeface="Cooper Black" pitchFamily="18" charset="0"/>
              </a:rPr>
              <a:t> in </a:t>
            </a:r>
            <a:r>
              <a:rPr lang="es-PA" dirty="0" err="1" smtClean="0">
                <a:solidFill>
                  <a:srgbClr val="002060"/>
                </a:solidFill>
                <a:latin typeface="Cooper Black" pitchFamily="18" charset="0"/>
              </a:rPr>
              <a:t>the</a:t>
            </a:r>
            <a:r>
              <a:rPr lang="es-PA" dirty="0" smtClean="0">
                <a:solidFill>
                  <a:srgbClr val="002060"/>
                </a:solidFill>
                <a:latin typeface="Cooper Black" pitchFamily="18" charset="0"/>
              </a:rPr>
              <a:t>  plasma </a:t>
            </a:r>
            <a:r>
              <a:rPr lang="es-PA" dirty="0" err="1" smtClean="0">
                <a:solidFill>
                  <a:srgbClr val="002060"/>
                </a:solidFill>
                <a:latin typeface="Cooper Black" pitchFamily="18" charset="0"/>
              </a:rPr>
              <a:t>membrane</a:t>
            </a:r>
            <a:r>
              <a:rPr lang="es-PA" dirty="0" smtClean="0">
                <a:solidFill>
                  <a:srgbClr val="002060"/>
                </a:solidFill>
                <a:latin typeface="Cooper Black" pitchFamily="18" charset="0"/>
              </a:rPr>
              <a:t>. </a:t>
            </a:r>
            <a:endParaRPr lang="es-PA" dirty="0">
              <a:solidFill>
                <a:srgbClr val="002060"/>
              </a:solidFill>
              <a:latin typeface="Cooper Black" pitchFamily="18" charset="0"/>
            </a:endParaRPr>
          </a:p>
        </p:txBody>
      </p:sp>
      <p:sp>
        <p:nvSpPr>
          <p:cNvPr id="10" name="9 Flecha curvada hacia arriba"/>
          <p:cNvSpPr/>
          <p:nvPr/>
        </p:nvSpPr>
        <p:spPr>
          <a:xfrm rot="830389">
            <a:off x="2343700" y="3486993"/>
            <a:ext cx="805584" cy="455024"/>
          </a:xfrm>
          <a:prstGeom prst="curved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PA">
              <a:solidFill>
                <a:schemeClr val="tx1"/>
              </a:solidFill>
            </a:endParaRPr>
          </a:p>
        </p:txBody>
      </p:sp>
      <p:sp>
        <p:nvSpPr>
          <p:cNvPr id="11" name="10 CuadroTexto"/>
          <p:cNvSpPr txBox="1"/>
          <p:nvPr/>
        </p:nvSpPr>
        <p:spPr>
          <a:xfrm>
            <a:off x="6588224" y="4005064"/>
            <a:ext cx="2304256"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lnSpc>
                <a:spcPct val="150000"/>
              </a:lnSpc>
            </a:pPr>
            <a:r>
              <a:rPr lang="en-US" dirty="0" smtClean="0">
                <a:solidFill>
                  <a:srgbClr val="002060"/>
                </a:solidFill>
                <a:latin typeface="Cooper Black" pitchFamily="18" charset="0"/>
                <a:ea typeface="Batang" pitchFamily="18" charset="-127"/>
              </a:rPr>
              <a:t>The </a:t>
            </a:r>
            <a:r>
              <a:rPr lang="en-US" dirty="0">
                <a:solidFill>
                  <a:srgbClr val="002060"/>
                </a:solidFill>
                <a:latin typeface="Cooper Black" pitchFamily="18" charset="0"/>
                <a:ea typeface="Batang" pitchFamily="18" charset="-127"/>
              </a:rPr>
              <a:t>carbohydrate groups on the zona pellucida glycoproteins function as sperm receptors.</a:t>
            </a:r>
            <a:endParaRPr lang="es-PA" dirty="0">
              <a:solidFill>
                <a:srgbClr val="002060"/>
              </a:solidFill>
              <a:latin typeface="Cooper Black" pitchFamily="18" charset="0"/>
              <a:ea typeface="Batang" pitchFamily="18" charset="-127"/>
            </a:endParaRPr>
          </a:p>
        </p:txBody>
      </p:sp>
      <p:sp>
        <p:nvSpPr>
          <p:cNvPr id="12" name="11 Flecha derecha"/>
          <p:cNvSpPr/>
          <p:nvPr/>
        </p:nvSpPr>
        <p:spPr>
          <a:xfrm>
            <a:off x="5940152" y="5013176"/>
            <a:ext cx="576064" cy="50405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PA"/>
          </a:p>
        </p:txBody>
      </p:sp>
    </p:spTree>
    <p:extLst>
      <p:ext uri="{BB962C8B-B14F-4D97-AF65-F5344CB8AC3E}">
        <p14:creationId xmlns:p14="http://schemas.microsoft.com/office/powerpoint/2010/main" val="298384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_momQ4qBIyUs/R9sM5zPP0QI/AAAAAAAAAXA/Rhp0u_VStmY/s1600/black_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9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23528" y="260648"/>
            <a:ext cx="4104456" cy="707886"/>
          </a:xfrm>
          <a:prstGeom prst="rect">
            <a:avLst/>
          </a:prstGeom>
          <a:noFill/>
        </p:spPr>
        <p:txBody>
          <a:bodyPr wrap="square" lIns="91440" tIns="45720" rIns="91440" bIns="45720">
            <a:spAutoFit/>
          </a:bodyPr>
          <a:lstStyle/>
          <a:p>
            <a:pPr lvl="0" algn="ctr"/>
            <a:r>
              <a:rPr lang="es-PA"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urlz MT" pitchFamily="82" charset="0"/>
                <a:ea typeface="Batang" pitchFamily="18" charset="-127"/>
              </a:rPr>
              <a:t>Acrosome</a:t>
            </a:r>
            <a:r>
              <a:rPr lang="es-P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urlz MT" pitchFamily="82" charset="0"/>
                <a:ea typeface="Batang" pitchFamily="18" charset="-127"/>
              </a:rPr>
              <a:t> </a:t>
            </a:r>
            <a:r>
              <a:rPr lang="es-PA"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urlz MT" pitchFamily="82" charset="0"/>
                <a:ea typeface="Batang" pitchFamily="18" charset="-127"/>
              </a:rPr>
              <a:t>Reaction</a:t>
            </a:r>
            <a:endParaRPr lang="es-P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urlz MT" pitchFamily="82" charset="0"/>
              <a:ea typeface="Batang" pitchFamily="18" charset="-127"/>
            </a:endParaRPr>
          </a:p>
        </p:txBody>
      </p:sp>
      <p:sp>
        <p:nvSpPr>
          <p:cNvPr id="3" name="2 CuadroTexto"/>
          <p:cNvSpPr txBox="1"/>
          <p:nvPr/>
        </p:nvSpPr>
        <p:spPr>
          <a:xfrm>
            <a:off x="107504" y="1215336"/>
            <a:ext cx="3960440" cy="2169825"/>
          </a:xfrm>
          <a:prstGeom prst="rect">
            <a:avLst/>
          </a:prstGeom>
          <a:noFill/>
        </p:spPr>
        <p:txBody>
          <a:bodyPr wrap="square" rtlCol="0">
            <a:spAutoFit/>
          </a:bodyPr>
          <a:lstStyle/>
          <a:p>
            <a:pPr algn="just">
              <a:lnSpc>
                <a:spcPct val="150000"/>
              </a:lnSpc>
            </a:pPr>
            <a:r>
              <a:rPr lang="es-PA" b="1" dirty="0" smtClean="0">
                <a:solidFill>
                  <a:schemeClr val="bg2"/>
                </a:solidFill>
                <a:latin typeface="Batang" pitchFamily="18" charset="-127"/>
                <a:ea typeface="Batang" pitchFamily="18" charset="-127"/>
              </a:rPr>
              <a:t>The acrosome is a modified lysosomal, that contains digestive enzymes in the sperm head, this allows the sperm to penetrate the zona </a:t>
            </a:r>
            <a:r>
              <a:rPr lang="es-PA" b="1" dirty="0" err="1" smtClean="0">
                <a:solidFill>
                  <a:schemeClr val="bg2"/>
                </a:solidFill>
                <a:latin typeface="Batang" pitchFamily="18" charset="-127"/>
                <a:ea typeface="Batang" pitchFamily="18" charset="-127"/>
              </a:rPr>
              <a:t>pellucida</a:t>
            </a:r>
            <a:r>
              <a:rPr lang="es-PA" b="1" dirty="0" smtClean="0">
                <a:solidFill>
                  <a:schemeClr val="bg2"/>
                </a:solidFill>
                <a:latin typeface="Batang" pitchFamily="18" charset="-127"/>
                <a:ea typeface="Batang" pitchFamily="18" charset="-127"/>
              </a:rPr>
              <a:t>.</a:t>
            </a:r>
            <a:endParaRPr lang="es-PA" b="1" dirty="0">
              <a:solidFill>
                <a:schemeClr val="bg2"/>
              </a:solidFill>
              <a:latin typeface="Batang" pitchFamily="18" charset="-127"/>
              <a:ea typeface="Batang" pitchFamily="18" charset="-127"/>
            </a:endParaRPr>
          </a:p>
        </p:txBody>
      </p:sp>
      <p:pic>
        <p:nvPicPr>
          <p:cNvPr id="3074" name="Picture 2" descr="http://upload.wikimedia.org/wikipedia/commons/thumb/8/83/Acrosome_reaction_diagram_en.svg/390px-Acrosome_reaction_diagram_e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573016"/>
            <a:ext cx="3714750"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4 Rectángulo"/>
          <p:cNvSpPr/>
          <p:nvPr/>
        </p:nvSpPr>
        <p:spPr>
          <a:xfrm>
            <a:off x="3743400" y="2996952"/>
            <a:ext cx="5400600" cy="132343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urlz MT" pitchFamily="82" charset="0"/>
                <a:ea typeface="Batang" pitchFamily="18" charset="-127"/>
              </a:rPr>
              <a:t>Penetration of The Zona Pellucida</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urlz MT" pitchFamily="82" charset="0"/>
              <a:ea typeface="Batang" pitchFamily="18" charset="-127"/>
            </a:endParaRPr>
          </a:p>
        </p:txBody>
      </p:sp>
      <p:pic>
        <p:nvPicPr>
          <p:cNvPr id="3076" name="Picture 4" descr="http://www.kup.at/kup/images/thumbs/66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60648"/>
            <a:ext cx="3240360" cy="2542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5 CuadroTexto"/>
          <p:cNvSpPr txBox="1"/>
          <p:nvPr/>
        </p:nvSpPr>
        <p:spPr>
          <a:xfrm>
            <a:off x="4594840" y="4293096"/>
            <a:ext cx="4204049" cy="2105192"/>
          </a:xfrm>
          <a:prstGeom prst="rect">
            <a:avLst/>
          </a:prstGeom>
          <a:noFill/>
        </p:spPr>
        <p:txBody>
          <a:bodyPr wrap="square" rtlCol="0">
            <a:spAutoFit/>
          </a:bodyPr>
          <a:lstStyle/>
          <a:p>
            <a:pPr algn="just">
              <a:lnSpc>
                <a:spcPct val="150000"/>
              </a:lnSpc>
            </a:pPr>
            <a:r>
              <a:rPr lang="en-US" b="1" dirty="0">
                <a:solidFill>
                  <a:schemeClr val="bg2"/>
                </a:solidFill>
                <a:latin typeface="Batang" pitchFamily="18" charset="-127"/>
                <a:ea typeface="Batang" pitchFamily="18" charset="-127"/>
              </a:rPr>
              <a:t>The constant propulsive force from the sperm's flagellating tail, in combination with acrosomal enzymes, allow the sperm to create a tract through the zona pellucida. </a:t>
            </a:r>
            <a:endParaRPr lang="es-PA" b="1" dirty="0">
              <a:solidFill>
                <a:schemeClr val="bg2"/>
              </a:solidFill>
              <a:latin typeface="Batang" pitchFamily="18" charset="-127"/>
              <a:ea typeface="Batang" pitchFamily="18" charset="-127"/>
            </a:endParaRPr>
          </a:p>
        </p:txBody>
      </p:sp>
    </p:spTree>
    <p:extLst>
      <p:ext uri="{BB962C8B-B14F-4D97-AF65-F5344CB8AC3E}">
        <p14:creationId xmlns:p14="http://schemas.microsoft.com/office/powerpoint/2010/main" val="1734785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_momQ4qBIyUs/R9sM5zPP0QI/AAAAAAAAAXA/Rhp0u_VStmY/s1600/black_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80528" y="3429000"/>
            <a:ext cx="4158824" cy="1077218"/>
          </a:xfrm>
          <a:prstGeom prst="rect">
            <a:avLst/>
          </a:prstGeom>
          <a:noFill/>
        </p:spPr>
        <p:txBody>
          <a:bodyPr wrap="square" lIns="91440" tIns="45720" rIns="91440" bIns="45720">
            <a:spAutoFit/>
          </a:bodyPr>
          <a:lstStyle/>
          <a:p>
            <a:pPr algn="ctr"/>
            <a:r>
              <a:rPr lang="es-E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urlz MT" pitchFamily="82" charset="0"/>
              </a:rPr>
              <a:t>SPERM-OOCYTE BINDING</a:t>
            </a:r>
            <a:endParaRPr lang="es-E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urlz MT" pitchFamily="82" charset="0"/>
            </a:endParaRPr>
          </a:p>
        </p:txBody>
      </p:sp>
      <p:sp>
        <p:nvSpPr>
          <p:cNvPr id="4" name="3 CuadroTexto"/>
          <p:cNvSpPr txBox="1"/>
          <p:nvPr/>
        </p:nvSpPr>
        <p:spPr>
          <a:xfrm>
            <a:off x="179512" y="4506218"/>
            <a:ext cx="3600400" cy="2169825"/>
          </a:xfrm>
          <a:prstGeom prst="rect">
            <a:avLst/>
          </a:prstGeom>
          <a:noFill/>
        </p:spPr>
        <p:txBody>
          <a:bodyPr wrap="square" rtlCol="0">
            <a:spAutoFit/>
          </a:bodyPr>
          <a:lstStyle/>
          <a:p>
            <a:pPr algn="just">
              <a:lnSpc>
                <a:spcPct val="150000"/>
              </a:lnSpc>
            </a:pPr>
            <a:r>
              <a:rPr lang="en-US" b="1" dirty="0">
                <a:solidFill>
                  <a:schemeClr val="bg2"/>
                </a:solidFill>
                <a:latin typeface="Batang" pitchFamily="18" charset="-127"/>
                <a:ea typeface="Batang" pitchFamily="18" charset="-127"/>
              </a:rPr>
              <a:t>O</a:t>
            </a:r>
            <a:r>
              <a:rPr lang="en-US" b="1" dirty="0" smtClean="0">
                <a:solidFill>
                  <a:schemeClr val="bg2"/>
                </a:solidFill>
                <a:latin typeface="Batang" pitchFamily="18" charset="-127"/>
                <a:ea typeface="Batang" pitchFamily="18" charset="-127"/>
              </a:rPr>
              <a:t>ccurs</a:t>
            </a:r>
            <a:r>
              <a:rPr lang="en-US" b="1" dirty="0">
                <a:solidFill>
                  <a:schemeClr val="bg2"/>
                </a:solidFill>
                <a:latin typeface="Batang" pitchFamily="18" charset="-127"/>
                <a:ea typeface="Batang" pitchFamily="18" charset="-127"/>
              </a:rPr>
              <a:t> after the sperm penetrates the zona pellucida, which binds and fuses with the plasma membrane of the oocyte.</a:t>
            </a:r>
            <a:endParaRPr lang="es-PA" b="1" dirty="0">
              <a:solidFill>
                <a:schemeClr val="bg2"/>
              </a:solidFill>
              <a:latin typeface="Batang" pitchFamily="18" charset="-127"/>
              <a:ea typeface="Batang" pitchFamily="18" charset="-127"/>
            </a:endParaRPr>
          </a:p>
        </p:txBody>
      </p:sp>
      <p:pic>
        <p:nvPicPr>
          <p:cNvPr id="4098" name="Picture 2" descr="http://www.biology-online.org/user_files/Image/Biological%20Reproduction/BR-spermeoocytefusionF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60648"/>
            <a:ext cx="3264843"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4 CuadroTexto"/>
          <p:cNvSpPr txBox="1"/>
          <p:nvPr/>
        </p:nvSpPr>
        <p:spPr>
          <a:xfrm>
            <a:off x="4067944" y="1340768"/>
            <a:ext cx="4608512" cy="2553891"/>
          </a:xfrm>
          <a:prstGeom prst="round2Diag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1600" b="1" dirty="0">
                <a:solidFill>
                  <a:schemeClr val="bg2"/>
                </a:solidFill>
                <a:latin typeface="Cooper Black" pitchFamily="18" charset="0"/>
                <a:ea typeface="Batang" pitchFamily="18" charset="-127"/>
              </a:rPr>
              <a:t> </a:t>
            </a:r>
            <a:r>
              <a:rPr lang="en-US" sz="1600" dirty="0">
                <a:solidFill>
                  <a:srgbClr val="002060"/>
                </a:solidFill>
                <a:latin typeface="Cooper Black" pitchFamily="18" charset="0"/>
                <a:ea typeface="Batang" pitchFamily="18" charset="-127"/>
              </a:rPr>
              <a:t>Upon binding of a sperm, the egg rapidly undergoes a number of metabolic and physical changes that collectively are called egg activation. Prominent effects include a rise in the intracellular concentration of calcium, completion of the second meiotic division and the </a:t>
            </a:r>
            <a:r>
              <a:rPr lang="en-US" sz="1600" dirty="0" smtClean="0">
                <a:solidFill>
                  <a:srgbClr val="002060"/>
                </a:solidFill>
                <a:latin typeface="Cooper Black" pitchFamily="18" charset="0"/>
                <a:ea typeface="Batang" pitchFamily="18" charset="-127"/>
              </a:rPr>
              <a:t>so called </a:t>
            </a:r>
            <a:r>
              <a:rPr lang="en-US" sz="1600" dirty="0">
                <a:solidFill>
                  <a:srgbClr val="002060"/>
                </a:solidFill>
                <a:latin typeface="Cooper Black" pitchFamily="18" charset="0"/>
                <a:ea typeface="Batang" pitchFamily="18" charset="-127"/>
              </a:rPr>
              <a:t>cortical reaction.</a:t>
            </a:r>
            <a:endParaRPr lang="es-PA" sz="1600" dirty="0">
              <a:solidFill>
                <a:srgbClr val="002060"/>
              </a:solidFill>
              <a:latin typeface="Cooper Black" pitchFamily="18" charset="0"/>
              <a:ea typeface="Batang" pitchFamily="18" charset="-127"/>
            </a:endParaRPr>
          </a:p>
        </p:txBody>
      </p:sp>
      <p:sp>
        <p:nvSpPr>
          <p:cNvPr id="6" name="5 Rectángulo"/>
          <p:cNvSpPr/>
          <p:nvPr/>
        </p:nvSpPr>
        <p:spPr>
          <a:xfrm>
            <a:off x="4246735" y="188640"/>
            <a:ext cx="4615211" cy="1077218"/>
          </a:xfrm>
          <a:prstGeom prst="rect">
            <a:avLst/>
          </a:prstGeom>
          <a:noFill/>
        </p:spPr>
        <p:txBody>
          <a:bodyPr wrap="square" lIns="91440" tIns="45720" rIns="91440" bIns="45720">
            <a:spAutoFit/>
          </a:bodyPr>
          <a:lstStyle/>
          <a:p>
            <a:pPr algn="ctr"/>
            <a:r>
              <a:rPr lang="es-E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urlz MT" pitchFamily="82" charset="0"/>
              </a:rPr>
              <a:t>EGG ACTIVATION AND CORTICAL REACTION</a:t>
            </a:r>
            <a:endParaRPr lang="es-E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urlz MT" pitchFamily="82" charset="0"/>
            </a:endParaRPr>
          </a:p>
        </p:txBody>
      </p:sp>
      <p:pic>
        <p:nvPicPr>
          <p:cNvPr id="4100" name="Picture 4" descr="http://www.nature.com/fertility/content/images/ncb-nm-fertilitys57-f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691"/>
          <a:stretch/>
        </p:blipFill>
        <p:spPr bwMode="auto">
          <a:xfrm>
            <a:off x="4283968" y="3861048"/>
            <a:ext cx="4104456" cy="2764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76624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_momQ4qBIyUs/R9sM5zPP0QI/AAAAAAAAAXA/Rhp0u_VStmY/s1600/black_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9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611560" y="260648"/>
            <a:ext cx="4464496" cy="584775"/>
          </a:xfrm>
          <a:prstGeom prst="rect">
            <a:avLst/>
          </a:prstGeom>
          <a:noFill/>
        </p:spPr>
        <p:txBody>
          <a:bodyPr wrap="square" lIns="91440" tIns="45720" rIns="91440" bIns="45720">
            <a:spAutoFit/>
          </a:bodyPr>
          <a:lstStyle/>
          <a:p>
            <a:pPr algn="ctr"/>
            <a:r>
              <a:rPr lang="es-E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urlz MT" pitchFamily="82" charset="0"/>
              </a:rPr>
              <a:t>THE ZONA REACTION</a:t>
            </a:r>
            <a:endParaRPr lang="es-E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urlz MT" pitchFamily="82" charset="0"/>
            </a:endParaRPr>
          </a:p>
        </p:txBody>
      </p:sp>
      <p:sp>
        <p:nvSpPr>
          <p:cNvPr id="4" name="3 CuadroTexto"/>
          <p:cNvSpPr txBox="1"/>
          <p:nvPr/>
        </p:nvSpPr>
        <p:spPr>
          <a:xfrm>
            <a:off x="323528" y="1340768"/>
            <a:ext cx="4334471" cy="3831818"/>
          </a:xfrm>
          <a:prstGeom prst="rect">
            <a:avLst/>
          </a:prstGeom>
          <a:noFill/>
        </p:spPr>
        <p:txBody>
          <a:bodyPr wrap="square" rtlCol="0">
            <a:spAutoFit/>
          </a:bodyPr>
          <a:lstStyle/>
          <a:p>
            <a:pPr algn="just">
              <a:lnSpc>
                <a:spcPct val="150000"/>
              </a:lnSpc>
            </a:pPr>
            <a:r>
              <a:rPr lang="en-US" b="1" dirty="0">
                <a:solidFill>
                  <a:schemeClr val="bg2"/>
                </a:solidFill>
                <a:latin typeface="Batang" pitchFamily="18" charset="-127"/>
                <a:ea typeface="Batang" pitchFamily="18" charset="-127"/>
              </a:rPr>
              <a:t>The zona reaction refers to an alteration in the structure of the zona pellucida catalyzed by proteases from cortical granules. This effect is the result of two measurable changes induced in the zona pellucida:</a:t>
            </a:r>
          </a:p>
          <a:p>
            <a:pPr algn="just">
              <a:lnSpc>
                <a:spcPct val="150000"/>
              </a:lnSpc>
            </a:pPr>
            <a:r>
              <a:rPr lang="en-US" b="1" dirty="0">
                <a:solidFill>
                  <a:schemeClr val="bg2"/>
                </a:solidFill>
                <a:latin typeface="Batang" pitchFamily="18" charset="-127"/>
                <a:ea typeface="Batang" pitchFamily="18" charset="-127"/>
              </a:rPr>
              <a:t>1.	The zona pellucida hardens</a:t>
            </a:r>
          </a:p>
          <a:p>
            <a:pPr algn="just">
              <a:lnSpc>
                <a:spcPct val="150000"/>
              </a:lnSpc>
            </a:pPr>
            <a:r>
              <a:rPr lang="en-US" b="1" dirty="0">
                <a:solidFill>
                  <a:schemeClr val="bg2"/>
                </a:solidFill>
                <a:latin typeface="Batang" pitchFamily="18" charset="-127"/>
                <a:ea typeface="Batang" pitchFamily="18" charset="-127"/>
              </a:rPr>
              <a:t>2.	Sperm receptors in the zona pellucida are destroyed.</a:t>
            </a:r>
            <a:endParaRPr lang="es-PA" b="1" dirty="0">
              <a:solidFill>
                <a:schemeClr val="bg2"/>
              </a:solidFill>
              <a:latin typeface="Batang" pitchFamily="18" charset="-127"/>
              <a:ea typeface="Batang" pitchFamily="18" charset="-127"/>
            </a:endParaRPr>
          </a:p>
        </p:txBody>
      </p:sp>
      <p:sp>
        <p:nvSpPr>
          <p:cNvPr id="6" name="5 Botón de acción: Inicio">
            <a:hlinkClick r:id="rId3" action="ppaction://hlinksldjump" highlightClick="1"/>
          </p:cNvPr>
          <p:cNvSpPr/>
          <p:nvPr/>
        </p:nvSpPr>
        <p:spPr>
          <a:xfrm>
            <a:off x="146387" y="5949280"/>
            <a:ext cx="784869" cy="642942"/>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dirty="0"/>
          </a:p>
        </p:txBody>
      </p:sp>
      <p:pic>
        <p:nvPicPr>
          <p:cNvPr id="5122" name="Picture 2" descr="http://www.pnas.org/content/104/27/11123/F1.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3687" y="1124744"/>
            <a:ext cx="4102809" cy="4248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89403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2" cstate="print">
            <a:clrChange>
              <a:clrFrom>
                <a:srgbClr val="020202"/>
              </a:clrFrom>
              <a:clrTo>
                <a:srgbClr val="020202">
                  <a:alpha val="0"/>
                </a:srgbClr>
              </a:clrTo>
            </a:clrChang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a:stretch>
            <a:fillRect/>
          </a:stretch>
        </p:blipFill>
        <p:spPr bwMode="auto">
          <a:xfrm>
            <a:off x="0" y="0"/>
            <a:ext cx="4427984" cy="6858000"/>
          </a:xfrm>
          <a:prstGeom prst="rect">
            <a:avLst/>
          </a:prstGeom>
          <a:ln>
            <a:solidFill>
              <a:srgbClr val="FF0066"/>
            </a:solidFill>
          </a:ln>
          <a:effectLst>
            <a:glow rad="139700">
              <a:srgbClr val="FFD215">
                <a:alpha val="40000"/>
              </a:srgbClr>
            </a:glow>
            <a:softEdge rad="127000"/>
          </a:effectLst>
        </p:spPr>
      </p:pic>
      <p:pic>
        <p:nvPicPr>
          <p:cNvPr id="23554" name="Picture 2" descr="http://healthcares.tk/web_images/femal-reproductive.jpg"/>
          <p:cNvPicPr>
            <a:picLocks noChangeAspect="1" noChangeArrowheads="1"/>
          </p:cNvPicPr>
          <p:nvPr/>
        </p:nvPicPr>
        <p:blipFill>
          <a:blip r:embed="rId4" cstate="print"/>
          <a:srcRect l="5556" r="5556" b="5556"/>
          <a:stretch>
            <a:fillRect/>
          </a:stretch>
        </p:blipFill>
        <p:spPr bwMode="auto">
          <a:xfrm>
            <a:off x="5076056" y="188640"/>
            <a:ext cx="3795245" cy="4032448"/>
          </a:xfrm>
          <a:prstGeom prst="rect">
            <a:avLst/>
          </a:prstGeom>
          <a:ln>
            <a:noFill/>
          </a:ln>
          <a:effectLst>
            <a:softEdge rad="112500"/>
          </a:effectLst>
        </p:spPr>
      </p:pic>
      <p:sp>
        <p:nvSpPr>
          <p:cNvPr id="6" name="5 CuadroTexto"/>
          <p:cNvSpPr txBox="1"/>
          <p:nvPr/>
        </p:nvSpPr>
        <p:spPr>
          <a:xfrm>
            <a:off x="251520" y="2060848"/>
            <a:ext cx="4096072" cy="1940957"/>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endParaRPr lang="es-PA" dirty="0" smtClean="0">
              <a:latin typeface="Cooper Black" pitchFamily="18" charset="0"/>
            </a:endParaRPr>
          </a:p>
          <a:p>
            <a:pPr algn="just"/>
            <a:endParaRPr lang="es-PA" dirty="0">
              <a:latin typeface="Cooper Black" pitchFamily="18" charset="0"/>
            </a:endParaRPr>
          </a:p>
          <a:p>
            <a:pPr algn="just"/>
            <a:endParaRPr lang="es-PA" dirty="0" smtClean="0">
              <a:latin typeface="Cooper Black" pitchFamily="18" charset="0"/>
            </a:endParaRPr>
          </a:p>
          <a:p>
            <a:pPr algn="just"/>
            <a:endParaRPr lang="es-PA" dirty="0">
              <a:latin typeface="Cooper Black" pitchFamily="18" charset="0"/>
            </a:endParaRPr>
          </a:p>
          <a:p>
            <a:pPr algn="just"/>
            <a:endParaRPr lang="es-PA" dirty="0" smtClean="0">
              <a:latin typeface="Cooper Black" pitchFamily="18" charset="0"/>
            </a:endParaRPr>
          </a:p>
          <a:p>
            <a:pPr algn="just"/>
            <a:endParaRPr lang="es-PA" dirty="0">
              <a:latin typeface="Cooper Black" pitchFamily="18" charset="0"/>
            </a:endParaRPr>
          </a:p>
        </p:txBody>
      </p:sp>
      <p:sp>
        <p:nvSpPr>
          <p:cNvPr id="5" name="4 CuadroTexto"/>
          <p:cNvSpPr txBox="1"/>
          <p:nvPr/>
        </p:nvSpPr>
        <p:spPr>
          <a:xfrm>
            <a:off x="611560" y="2420888"/>
            <a:ext cx="3888432" cy="2553891"/>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dirty="0" smtClean="0">
                <a:latin typeface="Cooper Black" pitchFamily="18" charset="0"/>
              </a:rPr>
              <a:t>Female Reproductive System it’s </a:t>
            </a:r>
            <a:r>
              <a:rPr lang="en-US" dirty="0">
                <a:latin typeface="Cooper Black" pitchFamily="18" charset="0"/>
              </a:rPr>
              <a:t> more complex than men, because not only has to produce female gametes eggs </a:t>
            </a:r>
            <a:r>
              <a:rPr lang="en-US" dirty="0" smtClean="0">
                <a:latin typeface="Cooper Black" pitchFamily="18" charset="0"/>
              </a:rPr>
              <a:t>it also </a:t>
            </a:r>
            <a:r>
              <a:rPr lang="en-US" dirty="0">
                <a:latin typeface="Cooper Black" pitchFamily="18" charset="0"/>
              </a:rPr>
              <a:t>needs to </a:t>
            </a:r>
            <a:r>
              <a:rPr lang="en-US" dirty="0" smtClean="0">
                <a:latin typeface="Cooper Black" pitchFamily="18" charset="0"/>
              </a:rPr>
              <a:t>mature </a:t>
            </a:r>
            <a:r>
              <a:rPr lang="en-US" dirty="0">
                <a:latin typeface="Cooper Black" pitchFamily="18" charset="0"/>
              </a:rPr>
              <a:t>and protect the developing fetus for nine months of gestation</a:t>
            </a:r>
            <a:endParaRPr lang="es-PA" dirty="0">
              <a:latin typeface="Cooper Black" pitchFamily="18" charset="0"/>
            </a:endParaRPr>
          </a:p>
        </p:txBody>
      </p:sp>
      <p:sp>
        <p:nvSpPr>
          <p:cNvPr id="9" name="8 CuadroTexto"/>
          <p:cNvSpPr txBox="1"/>
          <p:nvPr/>
        </p:nvSpPr>
        <p:spPr>
          <a:xfrm>
            <a:off x="899592" y="404664"/>
            <a:ext cx="3456384" cy="954107"/>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ctr"/>
            <a:endParaRPr lang="es-PA"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endParaRPr>
          </a:p>
          <a:p>
            <a:pPr lvl="0" algn="ctr"/>
            <a:r>
              <a:rPr lang="es-PA"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rPr>
              <a:t>iNTRODUCTION</a:t>
            </a:r>
            <a:endParaRPr lang="es-P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endParaRPr>
          </a:p>
          <a:p>
            <a:endParaRPr lang="es-PA" dirty="0"/>
          </a:p>
        </p:txBody>
      </p:sp>
      <p:pic>
        <p:nvPicPr>
          <p:cNvPr id="23556" name="Picture 4" descr="http://t0.gstatic.com/images?q=tbn:ANd9GcTMGvxJvrxPnAcmtLzHrEtubNDshC5d4lhdUwdbEyw3cjE_UpN3kDNBe_jX"/>
          <p:cNvPicPr>
            <a:picLocks noChangeAspect="1" noChangeArrowheads="1"/>
          </p:cNvPicPr>
          <p:nvPr/>
        </p:nvPicPr>
        <p:blipFill>
          <a:blip r:embed="rId5" cstate="print"/>
          <a:srcRect/>
          <a:stretch>
            <a:fillRect/>
          </a:stretch>
        </p:blipFill>
        <p:spPr bwMode="auto">
          <a:xfrm>
            <a:off x="4716016" y="4293096"/>
            <a:ext cx="4032230" cy="2375149"/>
          </a:xfrm>
          <a:prstGeom prst="rect">
            <a:avLst/>
          </a:prstGeom>
          <a:noFill/>
        </p:spPr>
      </p:pic>
      <p:grpSp>
        <p:nvGrpSpPr>
          <p:cNvPr id="12" name="11 Grupo"/>
          <p:cNvGrpSpPr/>
          <p:nvPr/>
        </p:nvGrpSpPr>
        <p:grpSpPr>
          <a:xfrm>
            <a:off x="571472" y="6072206"/>
            <a:ext cx="1071570" cy="642942"/>
            <a:chOff x="571472" y="6072206"/>
            <a:chExt cx="1071570" cy="642942"/>
          </a:xfrm>
        </p:grpSpPr>
        <p:sp>
          <p:nvSpPr>
            <p:cNvPr id="10" name="9 Nube"/>
            <p:cNvSpPr/>
            <p:nvPr/>
          </p:nvSpPr>
          <p:spPr>
            <a:xfrm>
              <a:off x="571472" y="6072206"/>
              <a:ext cx="928694" cy="571504"/>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dirty="0"/>
            </a:p>
          </p:txBody>
        </p:sp>
        <p:sp>
          <p:nvSpPr>
            <p:cNvPr id="11" name="10 Nube">
              <a:hlinkClick r:id="rId6" action="ppaction://hlinksldjump"/>
            </p:cNvPr>
            <p:cNvSpPr/>
            <p:nvPr/>
          </p:nvSpPr>
          <p:spPr>
            <a:xfrm>
              <a:off x="714348" y="6143644"/>
              <a:ext cx="928694" cy="57150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dirty="0"/>
            </a:p>
          </p:txBody>
        </p:sp>
      </p:grpSp>
      <p:sp>
        <p:nvSpPr>
          <p:cNvPr id="13" name="12 Botón de acción: Inicio">
            <a:hlinkClick r:id="rId6" action="ppaction://hlinksldjump" highlightClick="1"/>
          </p:cNvPr>
          <p:cNvSpPr/>
          <p:nvPr/>
        </p:nvSpPr>
        <p:spPr>
          <a:xfrm>
            <a:off x="179037" y="6107558"/>
            <a:ext cx="784869" cy="642942"/>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93.105.21.101/image/17643/woman_body__2_3008x2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50390" y="188640"/>
            <a:ext cx="824321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EMBRYONIC DEVELOPMENT</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3" name="2 Diagrama"/>
          <p:cNvGraphicFramePr/>
          <p:nvPr>
            <p:extLst>
              <p:ext uri="{D42A27DB-BD31-4B8C-83A1-F6EECF244321}">
                <p14:modId xmlns:p14="http://schemas.microsoft.com/office/powerpoint/2010/main" val="2796609264"/>
              </p:ext>
            </p:extLst>
          </p:nvPr>
        </p:nvGraphicFramePr>
        <p:xfrm>
          <a:off x="467544" y="908720"/>
          <a:ext cx="896448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6493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93.105.21.101/image/17643/woman_body__2_3008x2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267744" y="116632"/>
            <a:ext cx="484709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MORULA STAGE</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http://faculty.yc.edu/lfrolich/humanbiology/HumanB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929184"/>
            <a:ext cx="4320480" cy="4452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5 Nube"/>
          <p:cNvSpPr/>
          <p:nvPr/>
        </p:nvSpPr>
        <p:spPr>
          <a:xfrm>
            <a:off x="107504" y="1340768"/>
            <a:ext cx="4752528" cy="2736304"/>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en-US" b="1" dirty="0">
                <a:latin typeface="Batang" pitchFamily="18" charset="-127"/>
                <a:ea typeface="Batang" pitchFamily="18" charset="-127"/>
              </a:rPr>
              <a:t>Embryo at an early stage of embryonic development, is produces by the rapidly division of the zygote.</a:t>
            </a:r>
          </a:p>
        </p:txBody>
      </p:sp>
    </p:spTree>
    <p:extLst>
      <p:ext uri="{BB962C8B-B14F-4D97-AF65-F5344CB8AC3E}">
        <p14:creationId xmlns:p14="http://schemas.microsoft.com/office/powerpoint/2010/main" val="2587628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93.105.21.101/image/17643/woman_body__2_3008x2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195736" y="188640"/>
            <a:ext cx="5071196" cy="923330"/>
          </a:xfrm>
          <a:prstGeom prst="rect">
            <a:avLst/>
          </a:prstGeom>
          <a:noFill/>
        </p:spPr>
        <p:txBody>
          <a:bodyPr wrap="none" lIns="91440" tIns="45720" rIns="91440" bIns="45720">
            <a:spAutoFit/>
          </a:bodyPr>
          <a:lstStyle/>
          <a:p>
            <a:pPr algn="ctr"/>
            <a:r>
              <a:rPr lang="es-E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BLASTULA STAGE</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3 Estrella de 7 puntas"/>
          <p:cNvSpPr/>
          <p:nvPr/>
        </p:nvSpPr>
        <p:spPr>
          <a:xfrm rot="20312820">
            <a:off x="140048" y="1124745"/>
            <a:ext cx="4680520" cy="4608512"/>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latin typeface="Batang" pitchFamily="18" charset="-127"/>
                <a:ea typeface="Batang" pitchFamily="18" charset="-127"/>
              </a:rPr>
              <a:t>Hollow sphere of cells, is created when the zygote undergoes cell division process. It consists of a layer of blastomeres, known as the blastoderm.</a:t>
            </a:r>
            <a:endParaRPr lang="es-PA" b="1" dirty="0">
              <a:latin typeface="Batang" pitchFamily="18" charset="-127"/>
              <a:ea typeface="Batang" pitchFamily="18" charset="-127"/>
            </a:endParaRPr>
          </a:p>
        </p:txBody>
      </p:sp>
      <p:pic>
        <p:nvPicPr>
          <p:cNvPr id="2050" name="Picture 2" descr="http://image.shutterstock.com/display_pic_with_logo/53451/53451,1224789028,1/stock-photo-frog-embryology-blastula-stage-under-the-microscope-x-193694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366687"/>
            <a:ext cx="4286250" cy="4067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57982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93.105.21.101/image/17643/woman_body__2_3008x2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692562" y="188640"/>
            <a:ext cx="5758885" cy="923330"/>
          </a:xfrm>
          <a:prstGeom prst="rect">
            <a:avLst/>
          </a:prstGeom>
          <a:noFill/>
        </p:spPr>
        <p:txBody>
          <a:bodyPr wrap="none" lIns="91440" tIns="45720" rIns="91440" bIns="45720">
            <a:spAutoFit/>
          </a:bodyPr>
          <a:lstStyle/>
          <a:p>
            <a:pPr algn="ctr"/>
            <a:r>
              <a:rPr lang="es-E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GASTRULA STAGE</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4 Explosión 2"/>
          <p:cNvSpPr/>
          <p:nvPr/>
        </p:nvSpPr>
        <p:spPr>
          <a:xfrm rot="20110264">
            <a:off x="-30918" y="1357030"/>
            <a:ext cx="5328592" cy="3600400"/>
          </a:xfrm>
          <a:prstGeom prst="irregularSeal2">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PA" b="1" dirty="0" smtClean="0">
                <a:latin typeface="Batang" pitchFamily="18" charset="-127"/>
                <a:ea typeface="Batang" pitchFamily="18" charset="-127"/>
              </a:rPr>
              <a:t>Phase in wich the blastula is divided into three layers: ectoderm, mesoderm and endoderm</a:t>
            </a:r>
            <a:endParaRPr lang="es-PA" b="1" dirty="0">
              <a:latin typeface="Batang" pitchFamily="18" charset="-127"/>
              <a:ea typeface="Batang" pitchFamily="18" charset="-127"/>
            </a:endParaRPr>
          </a:p>
        </p:txBody>
      </p:sp>
      <p:pic>
        <p:nvPicPr>
          <p:cNvPr id="3074" name="Picture 2" descr="http://www.reference.com/go/http:/chsweb.lr.k12.nj.us/mstanley/outlines/animals/antax/image51.gif"/>
          <p:cNvPicPr>
            <a:picLocks noChangeAspect="1" noChangeArrowheads="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42394" r="8292"/>
          <a:stretch/>
        </p:blipFill>
        <p:spPr bwMode="auto">
          <a:xfrm>
            <a:off x="4211960" y="2132856"/>
            <a:ext cx="5112568" cy="47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017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93.105.21.101/image/17643/woman_body__2_3008x2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100366" y="260648"/>
            <a:ext cx="4943276" cy="923330"/>
          </a:xfrm>
          <a:prstGeom prst="rect">
            <a:avLst/>
          </a:prstGeom>
          <a:noFill/>
        </p:spPr>
        <p:txBody>
          <a:bodyPr wrap="none" lIns="91440" tIns="45720" rIns="91440" bIns="45720">
            <a:spAutoFit/>
          </a:bodyPr>
          <a:lstStyle/>
          <a:p>
            <a:pPr algn="ctr"/>
            <a:r>
              <a:rPr lang="es-E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NEURULA STAGE</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098" name="Picture 2" descr="http://www.nature.com/nature/journal/v424/n6947/images/424375a-f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351382"/>
            <a:ext cx="3856856"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3 Doble onda"/>
          <p:cNvSpPr/>
          <p:nvPr/>
        </p:nvSpPr>
        <p:spPr>
          <a:xfrm rot="1247282">
            <a:off x="4063409" y="2075488"/>
            <a:ext cx="4612839" cy="2037899"/>
          </a:xfrm>
          <a:prstGeom prst="doubleWave">
            <a:avLst>
              <a:gd name="adj1" fmla="val 6250"/>
              <a:gd name="adj2" fmla="val -683"/>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PA" b="1" dirty="0" smtClean="0">
                <a:solidFill>
                  <a:schemeClr val="bg1"/>
                </a:solidFill>
                <a:latin typeface="Batang" pitchFamily="18" charset="-127"/>
                <a:ea typeface="Batang" pitchFamily="18" charset="-127"/>
              </a:rPr>
              <a:t>In this stage the nervous system is formed. Remaining tissue will develop into the spinal cord.</a:t>
            </a:r>
            <a:endParaRPr lang="es-PA" b="1" dirty="0">
              <a:solidFill>
                <a:schemeClr val="bg1"/>
              </a:solidFill>
              <a:latin typeface="Batang" pitchFamily="18" charset="-127"/>
              <a:ea typeface="Batang" pitchFamily="18" charset="-127"/>
            </a:endParaRPr>
          </a:p>
        </p:txBody>
      </p:sp>
      <p:sp>
        <p:nvSpPr>
          <p:cNvPr id="6" name="5 Botón de acción: Inicio">
            <a:hlinkClick r:id="rId4" action="ppaction://hlinksldjump" highlightClick="1"/>
          </p:cNvPr>
          <p:cNvSpPr/>
          <p:nvPr/>
        </p:nvSpPr>
        <p:spPr>
          <a:xfrm>
            <a:off x="8028384" y="5949280"/>
            <a:ext cx="784869" cy="642942"/>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dirty="0"/>
          </a:p>
        </p:txBody>
      </p:sp>
    </p:spTree>
    <p:extLst>
      <p:ext uri="{BB962C8B-B14F-4D97-AF65-F5344CB8AC3E}">
        <p14:creationId xmlns:p14="http://schemas.microsoft.com/office/powerpoint/2010/main" val="951371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93.105.21.101/image/17643/woman_body__2_3008x2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907704" y="260648"/>
            <a:ext cx="5867888" cy="923330"/>
          </a:xfrm>
          <a:prstGeom prst="rect">
            <a:avLst/>
          </a:prstGeom>
          <a:noFill/>
        </p:spPr>
        <p:txBody>
          <a:bodyPr wrap="none" lIns="91440" tIns="45720" rIns="91440" bIns="45720">
            <a:spAutoFit/>
          </a:bodyPr>
          <a:lstStyle/>
          <a:p>
            <a:pPr algn="ctr"/>
            <a:r>
              <a:rPr lang="es-E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COMMON DISEASES</a:t>
            </a:r>
            <a:endParaRPr lang="es-E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4" name="3 Diagrama"/>
          <p:cNvGraphicFramePr/>
          <p:nvPr>
            <p:extLst>
              <p:ext uri="{D42A27DB-BD31-4B8C-83A1-F6EECF244321}">
                <p14:modId xmlns:p14="http://schemas.microsoft.com/office/powerpoint/2010/main" val="4276982303"/>
              </p:ext>
            </p:extLst>
          </p:nvPr>
        </p:nvGraphicFramePr>
        <p:xfrm>
          <a:off x="-26211" y="548680"/>
          <a:ext cx="9001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2" descr="data:image/jpeg;base64,/9j/4AAQSkZJRgABAQAAAQABAAD/2wCEAAkGBhQSERUUExQWFBUVFxQYGBYXGBccGBcYFhoWGBYYGBkYHCYfGhwlGRQVHy8gJScpLCwsFh8xNTAqNSYrLCkBCQoKDgwOGg8PGiwkHCQsLCwsKSkpLCwsLCwpKSwsLCksLCwsLCkpKSksKSwsKSkpLCwpLCwpLCwpLCwsKSksLP/AABEIAMABBwMBIgACEQEDEQH/xAAcAAACAwEBAQEAAAAAAAAAAAAEBQIDBgEABwj/xAA4EAABAwIEBAMHBAICAgMAAAABAAIRAyEEEjFBBVFhcSKBkRMyobHB0fAGQuHxFGIjUhWSM3KC/8QAGgEAAwEBAQEAAAAAAAAAAAAAAQIDBAAFBv/EACURAAICAgMAAQQDAQAAAAAAAAABAhEDIRIxQVEiMmGRBBNxQv/aAAwDAQACEQMRAD8A+yOaqK7bIlVVRZWJiXGtQ2BrScjjpcJjiqdlnsYS14IsVnm62Vir0aKpYWVOHbAVWCxeYX1CsqnYIJ2CgWt4iZ2SPi/Cs9x7zZjtuD3WhdYLlPDWJKWStDp0z51VrOadBIIBPiB9B19EZTc9wa0hvIQRtYC/QD0TDjHC80vboD6x9kqw1KYBdJtG0jU7hYnCj0YNNBhY7OD7MGSBYi22o+anjnPEASLTIAMBsu1HY+ihXDhBbJA5G4zR8b/FUVWkOAcQ8bGbgm45wL/0jXg/EA4u0OaCSTaSBIMNsREgHNY7wI5FKa+FpGi2CS8SPDaW+IyYAJMxcmRGmid42u4NbIkEGQ6QJsYBGsGJ7IHCUWmkcxbffcASTEaAz3t3Q47sdPQK3g/gzObBAADgYy5byTuYPSJVrcWWDLTL7g2aS1p3lxnxbW7KnEtLyJ8NMAeCbO/hWMYHC1h6J48n9oONldDCiA3SdXWsTcmTpt5KGKo1C8AOIk3dczGiJdWyg5gGi1/kQi8OxrwMxy35/ILniVfktGHovbgoaIk9e1zPqFZQw4JBiIkxtFgBIvJv6JnUysaSTpIEQZsZ+8qrAvzyHkQ1xg+h+UJ1ijaFcX4VvEFmVrW5XEjUkzG/SD6qx9YN5OAzAEDLMnfnqjquIZmaMrSHNj/9SczoBPbryQuNLYaGi510iLDUmAbG3UK3H8knGvBZUwLJcQCJMwZ8PSI6pfUZlNpyrTUJLgWiQAAf3C4OpHODbZdxvDGuvTbMRzudDY8zdZsuHl0FGfptnQ2srgBEqo4dzCbdQptY6AQJ11hYJY2tDenBT3C3n6Nx+fCBv7qLi3yJzN+BjyWUw+HOWS0Tym/yRf6dxvsK17U6gyunYz4T5H5opNKiGZckfTaNfM0OCLGOkXWZwmPyPLToUc/EgArVjztIxOB3iGNaJcTYbJCKr6rpecrBfLz7lSqTUd/rKo4jUygwi/5Hoyh4Yfirm/5L7DKYB6CJHxleQuIzOqVHNI96CO2i4sksrs1xx6P0QQoOKuAUarF9FZ5IuxIlJMdRi5TyqEk4sT7o1Khk2h4dgvDny4xZM6VaQgcNQ9m26oZVcz/kF2n3h9QoQdaKSVsb06eYq+rQNTwgwB7x+g6qinXAbm1nT6JjggPZ9TfzVl8E2I8fSawZYIHXSZ5rIcX4YxlQVAwODjBFjB6Ta6+hcQIIgjsVm8Rw9rwWm0m0KM+zZh6szjKVOwhzATs74ETl81YcO90gOJF4n52FkNjKT2uc1xa3LaTbzHdRp4yDaoHWt4iSLCNL7aIcS/JFGNa8kEu8IFm99fWEHXNsloNzGwNvoEXWZpJJ1/NEIYOvQ+llzSa2PHs7RpAidDsCpZ/2kATuZlSyg2vHTVWVG+LSBciTM+aeiiS9B8Th4kE3EawWwZuOqs/yWtEkNl0QTryIHOZ0VXs/aEtcXA8gZHO4Oyx/E6zw9uYkhthE+aVmmDXbZrX0w9ub3msJBF7TJOu8kqyjjm5btDdLkCXf6xGh6afFZnCY8tiXE2mJ9DPomOHrNNYFxnw8tJ5ILZWclGN+Db/Ka5xDRkM/0NfOZXX4kU2uNQhwGgkWH581AY5oD8gZDhBJDSekTpvfqlFYte4NI8JmSATYa5QFWuJi5f2Mb8J4oSXeyBykmbWiNCSLn+1ocI0gAgujcaWPXrBSTgVKmwFrQCLa9eU3C0DqeVjS083RNhBi3OR9eSR7LpJAPFeHAskagOMTciJ0S6iHaA6hpHZMzl97cjlF/wAhCuwsAcxHoQFOceSIzhuy2lUETGu25Ua1OdBP181KjRkW11j7KwggGfyVk4+GeRdw/HGozKT/AMjPdnVzR9QmuE4tIhyydepBlmokwPpKupcaY7/5PA7noCfoVOUK2RaNlUrgNss/xzHZWEnZKsbxsU2kirm5AAEnskdfF1KwJebWgd4F+t1N2xoQrYRwWnmGYi5mfNeRFEFjGxuL/ReUJSpm2EVR97BXJlVMqyr2L6o8AoxLAASkbaBc8uPknWKObwhV1GBjbpJq0FMzvFn2yjUqJtTjovPp5nly5UBJA5LFTsqQwJuGHQaDutHRELO1TkeCNQEzoY7OB8VbSFeyfFDIlD4TDXlG4inLYQzsQGDK27krVstGX00jD/rTDNOLDi0HwCbxu5B0qfhkNtscycfqrDDOxzom/wBEmeb5QLW/OyJfGrRRiMR5nToouwmWBrO8bm/psra1CNBHyUaWMfZroMb6oSTfRqjoqcCDA18/S3dXscBeC6NNOR+qpfiBnMutNrWjayBbijJiXEEZYbte/fRMkx0otfks/wDFj2ntDIJJm+x2jzVPGuDNeGmABBAtqPmijg6hBfUflabxN+vmqK2KdUBDBYCAeiNIDk27ZlxgfZgOkwTa1x8ERXoPpAm3iMgyCYsdtrggo/H0nZQHCCBH581mcRxFzoaTdth5d0EJOS0NqWIL3jQc41N1o2EOaMpIAEAEXM+9BF4v1WJw7jIiZG837LXYKh/xAuzXkSZIFxJ6GImERZOqYz4W8izrciNRc+aLrYpzjGbw7X7D6fFKmOLHXi4sRytz3lEOIIknQWHxM81N/Btg09h1LG9B366fdUOxb3VLtAbsd5tHkgf8hoLS6SX6NE2HYJrSYCRfefRKt6KSSStrs42zpaIG469OnRXV3gtFj/WiBdVh1jujKVcHsfgUsonmSFOIp6nf5JZiDMn8KdcQaQ4HbQ8kmxlEkkjkskjkgGhhg4zobi2/5CbPpSGgD3jPkBPzhCYGn4vzf8Kc07OZ2Ki029hIOYcgHbvK8rsMZnlJj89V5QeK9l4ypH0rh/GrwfTkntLFgiyx+Kw+4sQrsBxMtMHVfRwyX2ePOFdGvpQEs4rXkwEP/wCRJ3UDWCaclRNIoqOhcwzdSuVBK8HQwxqbDzWcdldHCGo4k6EwPJMMblpNz7DXsr+FyGQRETbsbH0UOLv8B+KpSoXbkKXccNW1Ow/7FUjG06I1zO5an+Er4pgoaajJA3aCQO/RJBihsf4U/wAnoY8HLQfxHFirUzu10AGjRyQdeDof66qqu8xa65Ta467+UhCzZHCoqkeI2F1ZSpht3T2CvZhbAmyhxClDJ39VSJLLSVIjjMeKsU2DLSaZyw2SeeaJ8lQaZYfCD3C5w+mSYAvr9Uz/AMhglpcGwJmJmeqtXJWzNCfDQkxNR1Q5XDsPkPipjhFcNs05fSEY3jNFlbwvkAe9FwY5EbFH0+OZ6nvZWVXAOcI3iZiw3jzCVY4/Jd55LSRjMa4CQ4Rl5rJVnNzuIF/4mQFpf1rWczFVKZ/a4tP+wmx7ELJYgFr9dNI5KUew/wAhNQT+Q+gAbgTII2EWsU0wNV7AM+cBp1nwidiNpJ97qkWC99gOhOnKdfgmb2veCS6WSAOgGkDl/KLJ41ejQ4jGksMEEktcDbQCOXIkKOGDvEHzJJieR0+aixgyE2AiDGgEjTyVuBBeWn8sSD8lN7N2JOMaGOHwwMSLj4dk5wzBF4/hRwuAc52Zwa0NALm3uJtMc5A1GoUcQMpzAQ0m19ZJIgaxA+XNNBVsOWSf0oXY1g9pr1UW4iDA0OysxFUTJ/vmlvMjY36dEuQxUHVnyJGxP2S3EWvfX6oinWudYCoxTyHaWkx/PosM5JHNFOGfD0zx1QBs8oj880no3qCeunqisdiB7PKTOh62IlRbAlTCuGtOQT3XkNhq5FPlovKTlWi8VaPqNUbFLcTT3Gqd1mSgMTQsvY2ujAtguE4hsUzY+Vm8dQOrTDgq8B+oi2z26GJH1CdS5E5Y2ujUwuG9RreVyq8Jiw8AggjorqTgKkkhBxJDqkYCX8T8TCiWPnQrlbD5hATvoWGnYlwrB7Ko4+6Add7aLD4fC5vF8FseOY3LTyN91vL9zthPxWYpM6T0JU60enhyU2yRZAuJgenZW0qYcBInkOX2UHPkQ0Ac/P8AhebhzMwCesrkjR/Y2GYelluTYbL3EIg9e38oMMAnY85387SumoQAHD1VFpEZRbdsW16UgE2A0gwpvogMJNybc7clTUaS83kBSdXgjeNlzdoOKKUrMRxBgbUOUkAG31C7gONezcZmL2GneNAZi8aLQcfwAqtBAAeAZi0626lZWrgi33w5pOk6EbqadM25VyVh+M4lSrS6oXmpAGZziQYHW47bJA97ZOadLcvPyV9CkHPgb2lXcRwjWtaQBIOUiZlNezPNNw7FlKoc3ylajglxB08Invr8Pks++jlIiZtrbuIWidj2tohtP3iL9DF1zOxRf7HYf4SKbczonKIvz+qc/pvBZGBxGZ1zlm4JvbnB2WT4FTLCXOLhYQOaa0eNGmYNp0N7GfRHHXbLZvp+iJrG4kvlxBvJfqGm8jNE9bTsq3vzGXHN4dQ2ACde5Ahs/ZLKfHGvALoM6mSAZtoCJ+8po/FtZSDmgsgj3jbLBjLOrpk+ioqMzFHEKZAM2m/YDS2iUZi989Z8gjMfUzEkm+8HTpI1+SFwBu68AQSZEE7CN9T6qT2dPSC61MA5pifS9rKmtp2RlRg02+w19SUBmvG2y8/PEQDLwKjTp+W+aH4hWl4B/N7qzFNGp5j0lB1H/wDJ2aPj/ShFOrO9GtJsiNl5T4ZRLmgc/svKXBspySPs9SigX0DobpsWKl9Ne60eapCDEYEckg4ngi05h59VtKlHmlmMwsqdUUUzHUq7mnMwlp/PIprQ/VRa3xMBI1IP9oTG0Mh6E+iDdRnlI0TpjOCl4aej+tqZFmOzRYgj4zChiP124tytp5Sf3Ez6Qsq+jGgVQ4hzFwbj7hNYixRT2MsRjTVyibN0A58z1XqVNypdhRkDmCHFziewgARteSrsJXBEGZ6pWaocX0SA5kjzVnsYFnxEeXLVXFo3HouU6U6Eg/nNdY9UepYF2stN5Bsb9hovVqD9HBvkIjttC57N4NpI+aJ/y4F2keX2RsNeih2GeCYCrpuLDJbMgj8nVNxxFs3IB5RqiCxrxeCDyuus6jPV2Z4hpB3O86fRCY7h1NwvJMR4hp21WlwvDLwDIPwXMTwyD99FwOUurMJQ/T1MOGXM07XOutlLHfpVrgDnd4fgTuTGq1NbhpBQbsKRoY6hMqEcpdMymO/TlSj4nHOI65r3lWcPwgePFtNiN/untcva3KRnk2M6Tc35fKVVw+pIOdtyTeDYC0E73SSjb0aseZKNFtLANIFrbaqjE8NbMSYP5ZOMPjHVGBgYJaHAWg30095A4/A1GnxCHWgTPWD1QpopcZISUqRoVmtMup/tgWGwmPnzWsZiBVbmJaXf7ON4AA0FrWHZY/jgdla7/qZLeekx6JzwFzXFuewIkSY7A9e6ovwYt3s9jmuc+GEOgnQGMoIkwRMaa7lUU26n/s9rf9hpMDvCI4k7JXGUsbmn3Rz5Tb+kDh6ri51z4Tmm05mwQOlwUg8ldDlz8x7SCLSJvA+SBriHdoRGAxgqOqEB0ZBl8QJtuelj6qqoyQY5Gfgo5I2hZKhfjwIPnH0SjCXc4nTfyhNK4ll/wgJZg3QSL3LdOd7+SzQjpkmzW8Lo+EHl6ryu4Y+GQV5ZnIqlo+uSouaphcK9o84HrMsl9dqZ1gg3UkGMjN8Swszafqkjjc2HYWjlC2GMw6zfE8KR4o0Uy0ZATWFxG1wCToO6pxvDyx5DrOF7aHcEc5CJa3y+vl5prhqBq05IzGhcf7NOg8nfNPH4Ok/RIzFEMY4gjUQ4HnIme5HkuVqWeRodQWz+QqMfgc/iFj9RseaoweMJIaRDgY7julch4BlDEub722vbmmVHEAjWyFr4Mk2N4uFHAiCWHbbmm/wpyd0wzKdj1ujJeR4hPmFDD05Go7EXRBoxsev4QmoewGqxpsW/JVtw7YlpLTynVGgAWA35GVN2HY4QAOuo/hcB9gTa7m63+MfVXDiw/dHoPirH8MACGqYc8p/OqFnF9WCA4QY2/lQq4RrrjfkWoN9MtsJnpIVjmGPe9R9wu0dYPicNkNtOR0Q3sGmAHZSdQ73RHVE1sRlEEA8j6yogB7ZGv2F5HkmsnVizHYZ7XSLEbbH81BQrcU6PEC0cj+dE+fQAIg3jQ6HtsqK+GgXEXuuDbSM5ixMuItA+HPZT4QwAOOaxkgzpJjyKvxNIdjy2Khh+HsBJYSQQAWyRaBmHIyfkuQIz3snxTBta1pafaOMPNyQB566Eb9NEkrUaji6X5LgwCZIMgAAGI66rS1cdRDcgGWB4dAb685NyO0dUmxdRvtm5nAHwwGgEG95M2gGRGqHTK3fY74Xw7I10OM5WjS9xO2rfKFV7MtcQTMzy0jpoOiPwmLLnVC0gkE2ABs0gCAJiw9FRig1xB1NthYzpI+nNI0Bt1sS49wBcDa/zSjAkkyNAbFNeLUiSed0u4cfdGl4I0NrFZWqTZH1GtwNCYudF5G8LZLRyXlkWO9luR9Qy3lSK8wrjl655xxypczdTL7rjgg2cCV6cpRjMPI6J3UagatNJQ6Zi8RT9m6OstP0Tc4jKKNMe8cr3Ebl3ugdhHqo8cwGZptf8uq+HVyX+0cQfZ02uP/2yhjR/7fJNFjAvEXf81TKLB7pH8JLiMOc+cefYp7/jSQ7Xn1B/lL8S8MOWJB05gpZMtFBWA4o0AB3kbXXapl2ZsW1IE+XqlDKUEg6G46FNsJUyiD8B8ZSRfhWvQnAVi6TYxymx0nVGVsVUAEgcrgzfql9OgCZa4NPI2HnzVjsSSfFmjuI+CpzpDVbCKDnF0keQ/tRq4uHS0HXX0lDtokuhhIHMyFbh2eKHSDsdvU7I8tBpcrDPbl3L4/BV1QOV1AtI0BcPzkqy8HXP2A36pb8C0V1nFoB1HI/whqmNkXbHVX1wAe+0fdLq1Au30+H2TLS2RlbdFhcCL3Q0EGQu03NPMOH5bmrabxqbH4HyXWBKguhUa+Gk5XbH6Kqs9zZB8cdrGduipNQjaR00XG1A4Etdfdp+co2EFxFHO2RrySpzS0gxpNum47ptUmZEgoWs8Xkax/JCKfpOSKsIfEX+yYRDhBMZSRANhcj6oDiT2iqy17m8R8EayqWiwBbOpAmL8/yyGdg5AqRvMG8NNtOso3YYyrsJ4HUk3Dsrp8LQCZ1Gvmiarrty3Mjb6dkFwem0OE6A3AnSYtBsmBoAPbBnUkXtrr1jklKSYt4y3wuSzhTiXCb21/O6ZcSZYwJ6f2lnDBp6dzaVnmtMl6b7hpApgdF5Rwp8I7LylookfSpXcy7UprhavQowngxQc1dAXiEhwO/mENUHxRZaqqjLIDIV4ynZZl5FJz3EGH5QekG0jlda2uNikXGMAC0kDaCEjHiAsOV0TY6XVWPaCIboI11/pVYEFzSDEts7nvf4Ih9MkXNoInn+WS+GiIJRcwsIOl8rhrbmieEmp7PM4Ata4AukAydO8oFrgxwBPhNuxP3UcYxzXHKe7ZsY+qm3WyyV6HOJh2uvQfZVNrDfQevwsl+GxLm6ovCYVzyXaRpyKCbk6KUorZOjTDpEkHYaollCAQHCeUkT22+Sk0jQgtPXX1C40GfHBHSD8CFZIRJ9nGUCes8xp6LtVz22FvX4K+nViwjpoChMRXvE+mvkU6Vdiyk2Uio9xN4PKLFD1sRlaIs4XkE+kHT+UVWxeT3bzq2NB/2BG65RpZw5wB05A33nkma0LFXtgGaTLxc8o31V7riAY76XXf8AClzYAm8tO8DUExz0nZTIAEOGU9RY+YUtofigJ9FzSRpzVEeXVG1xEtgjl2OiCrMI1S9hcS+o8mJMwPMILFHeZn8uiG1gQhKpmx9UHKiVA7qxDSMukxGv5dB0qpmCSAYmeSKDodJm3LkbKNWm12hvvsnjL0SUfAjhrRz/AHa7R0gIo1CahJM6wCDvbXnuhsFS1iSwHTeNTCNrOaXktlogjbtGqqBMTY95uLaEfb7JdwoSQORPzJ+iZY6Y02PnuhOE0vFMczfqoz6Zz+412GqeHtHxXkDhakryy8rLpUfZS2VzKpLoK9U8wqLVByucq3hK0cUuYoRZWqLgkoNgVViX4yhYprUEBD1WINDmDrP9hWnZ8i/WUWKo01B+GsgeUeis/VGBzNJG0/nqleGxmamAbOtB5Rso9GiDsuxDWuafDcz8NEtpVzMO1EQUxp1jrl0sQd5mLdkJi8JnlwsZkKOTZqjoZ4duaJAV7XlnuEx/1P0KX4KuMuUmHz+eSZ0CRcjTfZXx7VBSrbCcOzPciHcifyVWRcg/2iadVhG8hCvw0zcwVbjQE/kmMMDAE21t9VLC8LLybGQdunRQoVctiDpEfmiYtxTmRdzD/wBhcdJT8U+yGRvwT8Sw2V0gmDABiL8+RUf8WrQcHNdqJkTBnUEfVOfbPeC05HgnNI+Olx6KNmH3HW/bcg3uLaHyXcUIpNaFNHHSZLQHAXI+NtNl3FVWkHM12YW6Hr0UcaBnJykDt9EJWpOdlyv8O8CHD1tCR29GhUtkGvaJmR1An1QWIw4JnXcfwmOKohtm6dr+aCrsBsLmyRY67DzXgA/WQVBr5V1VpvO6qo01mladAr086jPl8QUKWumLW2OsIlj4dfkqqxOaekFLyEKQ8gTJgx5Jk6u0gRLmieY16bJVUq2I9PopNeeeh9CrrI0TcS7E1JPkf7QnBnddiFIOMOcQbDbaZj86IbhW90G7Vga2PKDrLqqonQd15ec7NK6PuEL0K5wUSF755NlTlwiytyqJQOKHWXFZVYqpXBIOQeIp9UaVRXpyEjGQkx1GVhq7gyq6m6wdcHkZX0bEM1BWB/VeFh2aFDIq2WxsjiJ1J8QIv9VZhcR5/TnCAwmIJaZ1G3QohjYBdOsW5/YrP6bou0EVsEKkZTDtu6soYx1PwVLjn/Oy5TY12n51VwpT4X3B3VEr3Hse/kMotbreDz37FWvc5g3IXsJgS0DKZaP2k/JFmqwaOIO7YWhWJdg9CsHaDvNkew2acxEC9wR5BUy1xjK0gyeREqtmDmwHT83TK0I0mWBzNQ+Z/wBYVlGq3UuB9Vx1KIGQHS4P4VbQ8IMgDXW47yirEdUTL6bzp81n+J0i2pNovtYrQ4em0kAW1kHTyKHx2FaQRIMSQBpaZCetE4tRYjygAwJBmx2PQ/dAYggQRPbkjnUJJgw34+ijXwUH6jdTZZOhdVGYRHmha1AiIKYvozYFKa4eaobBABkuOnYc0koJu2Pt6BchDpOyINO2qn/hSTc91TVGUwfVZcmPi78EvwpqwXctUN7SFextzmvNx0GiExQIcRtaElnJXosoVPC6/IHqNboXh5NiLXM22lXkeB3WY7gKHA7tA1VmriS6Y6oUxlPORH1XlZgqAnlrqV5ZXFFFI+5OKrVsKLwvZPMRWHLzlxoXHNXBOlqqqUlcxcqBcADEqupor61lWbpWh0L67Vm/1Lgszey1GKpJTj6cggqclaopHs+eUnZSbSRsPgjcF45/7bjkNRbZAY6l7Os7UaeYuj2UfZ5ajXTmALuYJn5fVZK3s1x6CKYykg26jb+EyoHNIOvMaFCU6oc2LZpI/pFYGlIjTXyIVI496K89bJsrupnofREsdnuR2/gqFPxW3O3VSo0HUTDvdOx/aeSukK5fs7WxkWezbUKdKqP2ud2KlWa5wMRlOoMfBQpYECb67ciuDyVE2VS0zBPSyNpkEz4qZnS8FU+yc25NraXRlTGN9mCSJGlrkJ4k5O+keq02ifEf56oCvTv4bHmpPd7XcCJAJGs9Va6m6mBImOvyRdsH2/6Kq9F06QecKhxMnMfsmuOx4dAEGN9+xCUOmTbuptFYW+yNXT6oGu0Js2mCw7XS+tRE2K5jWB02Q4bAoPiNA6nmmxYJHK0oLir4OXl9FPL9jJf9CXFCCPy26DfWmCD3lMMS3fkgX0rG39LBGSZTpFrh4cu3vD6j5Ifhlo6/NEFxME7/AFUeGUwczSdD4e8rW1aMr0abB6gxNtF5V4Umy8oN7GX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dirty="0"/>
          </a:p>
        </p:txBody>
      </p:sp>
      <p:sp>
        <p:nvSpPr>
          <p:cNvPr id="7" name="AutoShape 4" descr="data:image/jpeg;base64,/9j/4AAQSkZJRgABAQAAAQABAAD/2wCEAAkGBhQSERUUExQWFBUVFxQYGBYXGBccGBcYFhoWGBYYGBkYHCYfGhwlGRQVHy8gJScpLCwsFh8xNTAqNSYrLCkBCQoKDgwOGg8PGiwkHCQsLCwsKSkpLCwsLCwpKSwsLCksLCwsLCkpKSksKSwsKSkpLCwpLCwpLCwpLCwsKSksLP/AABEIAMABBwMBIgACEQEDEQH/xAAcAAACAwEBAQEAAAAAAAAAAAAEBQIDBgEABwj/xAA4EAABAwIEBAMHBAICAgMAAAABAAIRAyEEEjFBBVFhcSKBkRMyobHB0fAGQuHxFGIjUhWSM3KC/8QAGgEAAwEBAQEAAAAAAAAAAAAAAQIDBAAFBv/EACURAAICAgMAAQQDAQAAAAAAAAABAhEDIRIxQVEiMmGRBBNxQv/aAAwDAQACEQMRAD8A+yOaqK7bIlVVRZWJiXGtQ2BrScjjpcJjiqdlnsYS14IsVnm62Vir0aKpYWVOHbAVWCxeYX1CsqnYIJ2CgWt4iZ2SPi/Cs9x7zZjtuD3WhdYLlPDWJKWStDp0z51VrOadBIIBPiB9B19EZTc9wa0hvIQRtYC/QD0TDjHC80vboD6x9kqw1KYBdJtG0jU7hYnCj0YNNBhY7OD7MGSBYi22o+anjnPEASLTIAMBsu1HY+ihXDhBbJA5G4zR8b/FUVWkOAcQ8bGbgm45wL/0jXg/EA4u0OaCSTaSBIMNsREgHNY7wI5FKa+FpGi2CS8SPDaW+IyYAJMxcmRGmid42u4NbIkEGQ6QJsYBGsGJ7IHCUWmkcxbffcASTEaAz3t3Q47sdPQK3g/gzObBAADgYy5byTuYPSJVrcWWDLTL7g2aS1p3lxnxbW7KnEtLyJ8NMAeCbO/hWMYHC1h6J48n9oONldDCiA3SdXWsTcmTpt5KGKo1C8AOIk3dczGiJdWyg5gGi1/kQi8OxrwMxy35/ILniVfktGHovbgoaIk9e1zPqFZQw4JBiIkxtFgBIvJv6JnUysaSTpIEQZsZ+8qrAvzyHkQ1xg+h+UJ1ijaFcX4VvEFmVrW5XEjUkzG/SD6qx9YN5OAzAEDLMnfnqjquIZmaMrSHNj/9SczoBPbryQuNLYaGi510iLDUmAbG3UK3H8knGvBZUwLJcQCJMwZ8PSI6pfUZlNpyrTUJLgWiQAAf3C4OpHODbZdxvDGuvTbMRzudDY8zdZsuHl0FGfptnQ2srgBEqo4dzCbdQptY6AQJ11hYJY2tDenBT3C3n6Nx+fCBv7qLi3yJzN+BjyWUw+HOWS0Tym/yRf6dxvsK17U6gyunYz4T5H5opNKiGZckfTaNfM0OCLGOkXWZwmPyPLToUc/EgArVjztIxOB3iGNaJcTYbJCKr6rpecrBfLz7lSqTUd/rKo4jUygwi/5Hoyh4Yfirm/5L7DKYB6CJHxleQuIzOqVHNI96CO2i4sksrs1xx6P0QQoOKuAUarF9FZ5IuxIlJMdRi5TyqEk4sT7o1Khk2h4dgvDny4xZM6VaQgcNQ9m26oZVcz/kF2n3h9QoQdaKSVsb06eYq+rQNTwgwB7x+g6qinXAbm1nT6JjggPZ9TfzVl8E2I8fSawZYIHXSZ5rIcX4YxlQVAwODjBFjB6Ta6+hcQIIgjsVm8Rw9rwWm0m0KM+zZh6szjKVOwhzATs74ETl81YcO90gOJF4n52FkNjKT2uc1xa3LaTbzHdRp4yDaoHWt4iSLCNL7aIcS/JFGNa8kEu8IFm99fWEHXNsloNzGwNvoEXWZpJJ1/NEIYOvQ+llzSa2PHs7RpAidDsCpZ/2kATuZlSyg2vHTVWVG+LSBciTM+aeiiS9B8Th4kE3EawWwZuOqs/yWtEkNl0QTryIHOZ0VXs/aEtcXA8gZHO4Oyx/E6zw9uYkhthE+aVmmDXbZrX0w9ub3msJBF7TJOu8kqyjjm5btDdLkCXf6xGh6afFZnCY8tiXE2mJ9DPomOHrNNYFxnw8tJ5ILZWclGN+Db/Ka5xDRkM/0NfOZXX4kU2uNQhwGgkWH581AY5oD8gZDhBJDSekTpvfqlFYte4NI8JmSATYa5QFWuJi5f2Mb8J4oSXeyBykmbWiNCSLn+1ocI0gAgujcaWPXrBSTgVKmwFrQCLa9eU3C0DqeVjS083RNhBi3OR9eSR7LpJAPFeHAskagOMTciJ0S6iHaA6hpHZMzl97cjlF/wAhCuwsAcxHoQFOceSIzhuy2lUETGu25Ua1OdBP181KjRkW11j7KwggGfyVk4+GeRdw/HGozKT/AMjPdnVzR9QmuE4tIhyydepBlmokwPpKupcaY7/5PA7noCfoVOUK2RaNlUrgNss/xzHZWEnZKsbxsU2kirm5AAEnskdfF1KwJebWgd4F+t1N2xoQrYRwWnmGYi5mfNeRFEFjGxuL/ReUJSpm2EVR97BXJlVMqyr2L6o8AoxLAASkbaBc8uPknWKObwhV1GBjbpJq0FMzvFn2yjUqJtTjovPp5nly5UBJA5LFTsqQwJuGHQaDutHRELO1TkeCNQEzoY7OB8VbSFeyfFDIlD4TDXlG4inLYQzsQGDK27krVstGX00jD/rTDNOLDi0HwCbxu5B0qfhkNtscycfqrDDOxzom/wBEmeb5QLW/OyJfGrRRiMR5nToouwmWBrO8bm/psra1CNBHyUaWMfZroMb6oSTfRqjoqcCDA18/S3dXscBeC6NNOR+qpfiBnMutNrWjayBbijJiXEEZYbte/fRMkx0otfks/wDFj2ntDIJJm+x2jzVPGuDNeGmABBAtqPmijg6hBfUflabxN+vmqK2KdUBDBYCAeiNIDk27ZlxgfZgOkwTa1x8ERXoPpAm3iMgyCYsdtrggo/H0nZQHCCBH581mcRxFzoaTdth5d0EJOS0NqWIL3jQc41N1o2EOaMpIAEAEXM+9BF4v1WJw7jIiZG837LXYKh/xAuzXkSZIFxJ6GImERZOqYz4W8izrciNRc+aLrYpzjGbw7X7D6fFKmOLHXi4sRytz3lEOIIknQWHxM81N/Btg09h1LG9B366fdUOxb3VLtAbsd5tHkgf8hoLS6SX6NE2HYJrSYCRfefRKt6KSSStrs42zpaIG469OnRXV3gtFj/WiBdVh1jujKVcHsfgUsonmSFOIp6nf5JZiDMn8KdcQaQ4HbQ8kmxlEkkjkskjkgGhhg4zobi2/5CbPpSGgD3jPkBPzhCYGn4vzf8Kc07OZ2Ki029hIOYcgHbvK8rsMZnlJj89V5QeK9l4ypH0rh/GrwfTkntLFgiyx+Kw+4sQrsBxMtMHVfRwyX2ePOFdGvpQEs4rXkwEP/wCRJ3UDWCaclRNIoqOhcwzdSuVBK8HQwxqbDzWcdldHCGo4k6EwPJMMblpNz7DXsr+FyGQRETbsbH0UOLv8B+KpSoXbkKXccNW1Ow/7FUjG06I1zO5an+Er4pgoaajJA3aCQO/RJBihsf4U/wAnoY8HLQfxHFirUzu10AGjRyQdeDof66qqu8xa65Ta467+UhCzZHCoqkeI2F1ZSpht3T2CvZhbAmyhxClDJ39VSJLLSVIjjMeKsU2DLSaZyw2SeeaJ8lQaZYfCD3C5w+mSYAvr9Uz/AMhglpcGwJmJmeqtXJWzNCfDQkxNR1Q5XDsPkPipjhFcNs05fSEY3jNFlbwvkAe9FwY5EbFH0+OZ6nvZWVXAOcI3iZiw3jzCVY4/Jd55LSRjMa4CQ4Rl5rJVnNzuIF/4mQFpf1rWczFVKZ/a4tP+wmx7ELJYgFr9dNI5KUew/wAhNQT+Q+gAbgTII2EWsU0wNV7AM+cBp1nwidiNpJ97qkWC99gOhOnKdfgmb2veCS6WSAOgGkDl/KLJ41ejQ4jGksMEEktcDbQCOXIkKOGDvEHzJJieR0+aixgyE2AiDGgEjTyVuBBeWn8sSD8lN7N2JOMaGOHwwMSLj4dk5wzBF4/hRwuAc52Zwa0NALm3uJtMc5A1GoUcQMpzAQ0m19ZJIgaxA+XNNBVsOWSf0oXY1g9pr1UW4iDA0OysxFUTJ/vmlvMjY36dEuQxUHVnyJGxP2S3EWvfX6oinWudYCoxTyHaWkx/PosM5JHNFOGfD0zx1QBs8oj880no3qCeunqisdiB7PKTOh62IlRbAlTCuGtOQT3XkNhq5FPlovKTlWi8VaPqNUbFLcTT3Gqd1mSgMTQsvY2ujAtguE4hsUzY+Vm8dQOrTDgq8B+oi2z26GJH1CdS5E5Y2ujUwuG9RreVyq8Jiw8AggjorqTgKkkhBxJDqkYCX8T8TCiWPnQrlbD5hATvoWGnYlwrB7Ko4+6Add7aLD4fC5vF8FseOY3LTyN91vL9zthPxWYpM6T0JU60enhyU2yRZAuJgenZW0qYcBInkOX2UHPkQ0Ac/P8AhebhzMwCesrkjR/Y2GYelluTYbL3EIg9e38oMMAnY85387SumoQAHD1VFpEZRbdsW16UgE2A0gwpvogMJNybc7clTUaS83kBSdXgjeNlzdoOKKUrMRxBgbUOUkAG31C7gONezcZmL2GneNAZi8aLQcfwAqtBAAeAZi0626lZWrgi33w5pOk6EbqadM25VyVh+M4lSrS6oXmpAGZziQYHW47bJA97ZOadLcvPyV9CkHPgb2lXcRwjWtaQBIOUiZlNezPNNw7FlKoc3ylajglxB08Invr8Pks++jlIiZtrbuIWidj2tohtP3iL9DF1zOxRf7HYf4SKbczonKIvz+qc/pvBZGBxGZ1zlm4JvbnB2WT4FTLCXOLhYQOaa0eNGmYNp0N7GfRHHXbLZvp+iJrG4kvlxBvJfqGm8jNE9bTsq3vzGXHN4dQ2ACde5Ahs/ZLKfHGvALoM6mSAZtoCJ+8po/FtZSDmgsgj3jbLBjLOrpk+ioqMzFHEKZAM2m/YDS2iUZi989Z8gjMfUzEkm+8HTpI1+SFwBu68AQSZEE7CN9T6qT2dPSC61MA5pifS9rKmtp2RlRg02+w19SUBmvG2y8/PEQDLwKjTp+W+aH4hWl4B/N7qzFNGp5j0lB1H/wDJ2aPj/ShFOrO9GtJsiNl5T4ZRLmgc/svKXBspySPs9SigX0DobpsWKl9Ne60eapCDEYEckg4ngi05h59VtKlHmlmMwsqdUUUzHUq7mnMwlp/PIprQ/VRa3xMBI1IP9oTG0Mh6E+iDdRnlI0TpjOCl4aej+tqZFmOzRYgj4zChiP124tytp5Sf3Ez6Qsq+jGgVQ4hzFwbj7hNYixRT2MsRjTVyibN0A58z1XqVNypdhRkDmCHFziewgARteSrsJXBEGZ6pWaocX0SA5kjzVnsYFnxEeXLVXFo3HouU6U6Eg/nNdY9UepYF2stN5Bsb9hovVqD9HBvkIjttC57N4NpI+aJ/y4F2keX2RsNeih2GeCYCrpuLDJbMgj8nVNxxFs3IB5RqiCxrxeCDyuus6jPV2Z4hpB3O86fRCY7h1NwvJMR4hp21WlwvDLwDIPwXMTwyD99FwOUurMJQ/T1MOGXM07XOutlLHfpVrgDnd4fgTuTGq1NbhpBQbsKRoY6hMqEcpdMymO/TlSj4nHOI65r3lWcPwgePFtNiN/untcva3KRnk2M6Tc35fKVVw+pIOdtyTeDYC0E73SSjb0aseZKNFtLANIFrbaqjE8NbMSYP5ZOMPjHVGBgYJaHAWg30095A4/A1GnxCHWgTPWD1QpopcZISUqRoVmtMup/tgWGwmPnzWsZiBVbmJaXf7ON4AA0FrWHZY/jgdla7/qZLeekx6JzwFzXFuewIkSY7A9e6ovwYt3s9jmuc+GEOgnQGMoIkwRMaa7lUU26n/s9rf9hpMDvCI4k7JXGUsbmn3Rz5Tb+kDh6ri51z4Tmm05mwQOlwUg8ldDlz8x7SCLSJvA+SBriHdoRGAxgqOqEB0ZBl8QJtuelj6qqoyQY5Gfgo5I2hZKhfjwIPnH0SjCXc4nTfyhNK4ll/wgJZg3QSL3LdOd7+SzQjpkmzW8Lo+EHl6ryu4Y+GQV5ZnIqlo+uSouaphcK9o84HrMsl9dqZ1gg3UkGMjN8Swszafqkjjc2HYWjlC2GMw6zfE8KR4o0Uy0ZATWFxG1wCToO6pxvDyx5DrOF7aHcEc5CJa3y+vl5prhqBq05IzGhcf7NOg8nfNPH4Ok/RIzFEMY4gjUQ4HnIme5HkuVqWeRodQWz+QqMfgc/iFj9RseaoweMJIaRDgY7julch4BlDEub722vbmmVHEAjWyFr4Mk2N4uFHAiCWHbbmm/wpyd0wzKdj1ujJeR4hPmFDD05Go7EXRBoxsev4QmoewGqxpsW/JVtw7YlpLTynVGgAWA35GVN2HY4QAOuo/hcB9gTa7m63+MfVXDiw/dHoPirH8MACGqYc8p/OqFnF9WCA4QY2/lQq4RrrjfkWoN9MtsJnpIVjmGPe9R9wu0dYPicNkNtOR0Q3sGmAHZSdQ73RHVE1sRlEEA8j6yogB7ZGv2F5HkmsnVizHYZ7XSLEbbH81BQrcU6PEC0cj+dE+fQAIg3jQ6HtsqK+GgXEXuuDbSM5ixMuItA+HPZT4QwAOOaxkgzpJjyKvxNIdjy2Khh+HsBJYSQQAWyRaBmHIyfkuQIz3snxTBta1pafaOMPNyQB566Eb9NEkrUaji6X5LgwCZIMgAAGI66rS1cdRDcgGWB4dAb685NyO0dUmxdRvtm5nAHwwGgEG95M2gGRGqHTK3fY74Xw7I10OM5WjS9xO2rfKFV7MtcQTMzy0jpoOiPwmLLnVC0gkE2ABs0gCAJiw9FRig1xB1NthYzpI+nNI0Bt1sS49wBcDa/zSjAkkyNAbFNeLUiSed0u4cfdGl4I0NrFZWqTZH1GtwNCYudF5G8LZLRyXlkWO9luR9Qy3lSK8wrjl655xxypczdTL7rjgg2cCV6cpRjMPI6J3UagatNJQ6Zi8RT9m6OstP0Tc4jKKNMe8cr3Ebl3ugdhHqo8cwGZptf8uq+HVyX+0cQfZ02uP/2yhjR/7fJNFjAvEXf81TKLB7pH8JLiMOc+cefYp7/jSQ7Xn1B/lL8S8MOWJB05gpZMtFBWA4o0AB3kbXXapl2ZsW1IE+XqlDKUEg6G46FNsJUyiD8B8ZSRfhWvQnAVi6TYxymx0nVGVsVUAEgcrgzfql9OgCZa4NPI2HnzVjsSSfFmjuI+CpzpDVbCKDnF0keQ/tRq4uHS0HXX0lDtokuhhIHMyFbh2eKHSDsdvU7I8tBpcrDPbl3L4/BV1QOV1AtI0BcPzkqy8HXP2A36pb8C0V1nFoB1HI/whqmNkXbHVX1wAe+0fdLq1Au30+H2TLS2RlbdFhcCL3Q0EGQu03NPMOH5bmrabxqbH4HyXWBKguhUa+Gk5XbH6Kqs9zZB8cdrGduipNQjaR00XG1A4Etdfdp+co2EFxFHO2RrySpzS0gxpNum47ptUmZEgoWs8Xkax/JCKfpOSKsIfEX+yYRDhBMZSRANhcj6oDiT2iqy17m8R8EayqWiwBbOpAmL8/yyGdg5AqRvMG8NNtOso3YYyrsJ4HUk3Dsrp8LQCZ1Gvmiarrty3Mjb6dkFwem0OE6A3AnSYtBsmBoAPbBnUkXtrr1jklKSYt4y3wuSzhTiXCb21/O6ZcSZYwJ6f2lnDBp6dzaVnmtMl6b7hpApgdF5Rwp8I7LylookfSpXcy7UprhavQowngxQc1dAXiEhwO/mENUHxRZaqqjLIDIV4ynZZl5FJz3EGH5QekG0jlda2uNikXGMAC0kDaCEjHiAsOV0TY6XVWPaCIboI11/pVYEFzSDEts7nvf4Ih9MkXNoInn+WS+GiIJRcwsIOl8rhrbmieEmp7PM4Ata4AukAydO8oFrgxwBPhNuxP3UcYxzXHKe7ZsY+qm3WyyV6HOJh2uvQfZVNrDfQevwsl+GxLm6ovCYVzyXaRpyKCbk6KUorZOjTDpEkHYaollCAQHCeUkT22+Sk0jQgtPXX1C40GfHBHSD8CFZIRJ9nGUCes8xp6LtVz22FvX4K+nViwjpoChMRXvE+mvkU6Vdiyk2Uio9xN4PKLFD1sRlaIs4XkE+kHT+UVWxeT3bzq2NB/2BG65RpZw5wB05A33nkma0LFXtgGaTLxc8o31V7riAY76XXf8AClzYAm8tO8DUExz0nZTIAEOGU9RY+YUtofigJ9FzSRpzVEeXVG1xEtgjl2OiCrMI1S9hcS+o8mJMwPMILFHeZn8uiG1gQhKpmx9UHKiVA7qxDSMukxGv5dB0qpmCSAYmeSKDodJm3LkbKNWm12hvvsnjL0SUfAjhrRz/AHa7R0gIo1CahJM6wCDvbXnuhsFS1iSwHTeNTCNrOaXktlogjbtGqqBMTY95uLaEfb7JdwoSQORPzJ+iZY6Y02PnuhOE0vFMczfqoz6Zz+412GqeHtHxXkDhakryy8rLpUfZS2VzKpLoK9U8wqLVByucq3hK0cUuYoRZWqLgkoNgVViX4yhYprUEBD1WINDmDrP9hWnZ8i/WUWKo01B+GsgeUeis/VGBzNJG0/nqleGxmamAbOtB5Rso9GiDsuxDWuafDcz8NEtpVzMO1EQUxp1jrl0sQd5mLdkJi8JnlwsZkKOTZqjoZ4duaJAV7XlnuEx/1P0KX4KuMuUmHz+eSZ0CRcjTfZXx7VBSrbCcOzPciHcifyVWRcg/2iadVhG8hCvw0zcwVbjQE/kmMMDAE21t9VLC8LLybGQdunRQoVctiDpEfmiYtxTmRdzD/wBhcdJT8U+yGRvwT8Sw2V0gmDABiL8+RUf8WrQcHNdqJkTBnUEfVOfbPeC05HgnNI+Olx6KNmH3HW/bcg3uLaHyXcUIpNaFNHHSZLQHAXI+NtNl3FVWkHM12YW6Hr0UcaBnJykDt9EJWpOdlyv8O8CHD1tCR29GhUtkGvaJmR1An1QWIw4JnXcfwmOKohtm6dr+aCrsBsLmyRY67DzXgA/WQVBr5V1VpvO6qo01mladAr086jPl8QUKWumLW2OsIlj4dfkqqxOaekFLyEKQ8gTJgx5Jk6u0gRLmieY16bJVUq2I9PopNeeeh9CrrI0TcS7E1JPkf7QnBnddiFIOMOcQbDbaZj86IbhW90G7Vga2PKDrLqqonQd15ec7NK6PuEL0K5wUSF755NlTlwiytyqJQOKHWXFZVYqpXBIOQeIp9UaVRXpyEjGQkx1GVhq7gyq6m6wdcHkZX0bEM1BWB/VeFh2aFDIq2WxsjiJ1J8QIv9VZhcR5/TnCAwmIJaZ1G3QohjYBdOsW5/YrP6bou0EVsEKkZTDtu6soYx1PwVLjn/Oy5TY12n51VwpT4X3B3VEr3Hse/kMotbreDz37FWvc5g3IXsJgS0DKZaP2k/JFmqwaOIO7YWhWJdg9CsHaDvNkew2acxEC9wR5BUy1xjK0gyeREqtmDmwHT83TK0I0mWBzNQ+Z/wBYVlGq3UuB9Vx1KIGQHS4P4VbQ8IMgDXW47yirEdUTL6bzp81n+J0i2pNovtYrQ4em0kAW1kHTyKHx2FaQRIMSQBpaZCetE4tRYjygAwJBmx2PQ/dAYggQRPbkjnUJJgw34+ijXwUH6jdTZZOhdVGYRHmha1AiIKYvozYFKa4eaobBABkuOnYc0koJu2Pt6BchDpOyINO2qn/hSTc91TVGUwfVZcmPi78EvwpqwXctUN7SFextzmvNx0GiExQIcRtaElnJXosoVPC6/IHqNboXh5NiLXM22lXkeB3WY7gKHA7tA1VmriS6Y6oUxlPORH1XlZgqAnlrqV5ZXFFFI+5OKrVsKLwvZPMRWHLzlxoXHNXBOlqqqUlcxcqBcADEqupor61lWbpWh0L67Vm/1Lgszey1GKpJTj6cggqclaopHs+eUnZSbSRsPgjcF45/7bjkNRbZAY6l7Os7UaeYuj2UfZ5ajXTmALuYJn5fVZK3s1x6CKYykg26jb+EyoHNIOvMaFCU6oc2LZpI/pFYGlIjTXyIVI496K89bJsrupnofREsdnuR2/gqFPxW3O3VSo0HUTDvdOx/aeSukK5fs7WxkWezbUKdKqP2ud2KlWa5wMRlOoMfBQpYECb67ciuDyVE2VS0zBPSyNpkEz4qZnS8FU+yc25NraXRlTGN9mCSJGlrkJ4k5O+keq02ifEf56oCvTv4bHmpPd7XcCJAJGs9Va6m6mBImOvyRdsH2/6Kq9F06QecKhxMnMfsmuOx4dAEGN9+xCUOmTbuptFYW+yNXT6oGu0Js2mCw7XS+tRE2K5jWB02Q4bAoPiNA6nmmxYJHK0oLir4OXl9FPL9jJf9CXFCCPy26DfWmCD3lMMS3fkgX0rG39LBGSZTpFrh4cu3vD6j5Ifhlo6/NEFxME7/AFUeGUwczSdD4e8rW1aMr0abB6gxNtF5V4Umy8oN7GXR/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dirty="0"/>
          </a:p>
        </p:txBody>
      </p:sp>
      <p:sp>
        <p:nvSpPr>
          <p:cNvPr id="8" name="AutoShape 6" descr="data:image/jpeg;base64,/9j/4AAQSkZJRgABAQAAAQABAAD/2wCEAAkGBhQSERQUExQVExUWFhUVFBQXGBUXFhcVFxcYFBcYFxgYHCYeFxwjGRcUHy8gIycpLCwsFR4xNTAqNSYrLCkBCQoKDgwOGg8PGikdHBwpKSkpKSksLCkpKSkpKSkpKSkpLCkpKSkpNSwsKSwpKSopKSwsKSkpKSkpKSkpKSkpLP/AABEIAGsAoAMBIgACEQEDEQH/xAAcAAADAQADAQEAAAAAAAAAAAAEBQYDAQIHAAj/xAA+EAABAwIDBAYGCAYDAQAAAAABAAIRAyEEBTESQVFhBiJxgZHRE1KhsbLBIzJCc5Lh8PEzYmNygqIHFBUk/8QAGgEAAgMBAQAAAAAAAAAAAAAAAgMAAQQFBv/EACARAAICAwEBAAMBAAAAAAAAAAABAhEDEiExQQQTUSL/2gAMAwEAAhEDEQA/AJV9SNAOYOhCc5YWmkwtMiPff2ElIsVU02RrAA7UXgaopO9GDYiw4OED2gT3FdeUk/DgpGXSjEy6m3cNpx7bBvvclVJ4WPSTHf8A0ATaIQ9OuQub+Q/9Hb/EjUEOMNV6yf4SqpTCYgE2T3BYoLM2a0ipwd03w4SDA4kWTnDYiexDZWg3pNC3pQhm6C6IpFSymgxl0TSahabkXSCllam9NqJYsm01q0DcrLZoAtGrhrVqGKrAaOI5e5DV8vDjtA7L+I39o+0jIXEcEUWC0BMrOYYe2254u09u9vevsycDQqkQfo6mkeoUcleaYPZo1TT6v0dTq/ZPVM8x3eCapWJeKuo/OYwWyOo9wM9oH+JJhDVa+yRtO2XNcDMG8cIPCfFWNbDsd9ZoPPepfNHNLoYSWjjFzvjkt88qjG/pz8cXJ/0T4t+28ujfaeG5d2OPJdazbrjagj3rmym5O2dzFFRVGpwhJkGD+tQjMFm3o7VG79RJHusulCtuTbCYcOuR4/mlylRrUE/BxleYsfcG1jZUWDMxB+ahG5Owv6o2ObSQUzw1Csw7TaxLW+vBk8BAB370rYL9TLptadYHYYRjDGh8VE4fPqw+swOjXZPmj6XSlo+uCyfWB9+imwl4mW1Cpxt80wwzgdLqXwWcseOq6R4pzh8UDy4EIrAcGPWrsEBSxBGt+YRbK4PAokxdBLHLdr0K1y2pFQFo3hcwvmldkQDMygs1/g1fu6nwOR5CX5q76Kr93U+ByhKPz3mma7XUpm32nDfyHmlJYmdDBQEJiKcPIUnkcmBjxqKpCrHWdHK3eusiP1qic8oQGvG6J7D+wS7CmQZ36co196peGmPo1y6gCT2DxTrCO1Avz96XYRrXCAdwv3I+gzZEjqn38UEzbjQfhWgBz3CSDAjcYF7arSvV2QAB48dVxhbhtramVlVbJJiBJ011Sl6addlSGOEryyBDTxgEnxWdDEBhLMRtVC90tdAIg2gkACd+9cYGsG9Y2AF+zWUvzrNhUA9EWEtdDTdwnfoYJg6JlWZ3HT0f0MnouJ9GXNcNdhzmiP7QYRzG1mHq1ZHquHz815bR6W16dQlziToARaOMa8F6J0axdavTBqNDS64bDgf8gde5SUKQuOWMpUkPaPSV1MtFZpHBwuNOIsnuGzRrrgpbgstLpHCLX1K61+j2yZZNMjUi09u4pXRs8cfhTUMxEwfHcmVKsFCUsxfTOzUFho7c6eeicYHMvVPcr3r0yyxlZTetg5KMNj5R7aqYpGeUWbOKXZr/AAqn3dT4HIw1UDmjvoav3dT4HI0yq4eOswVgEjxtCKnaFcUsLZT+bYTrSkthRJ3HYYPpkcQfZ+ynKdHTvtxnUeIF+atqmGt3dylH4eHvB3GR2HT2g+KOMhqQdlr4LR/KJH80yZ7Pmm9VoF5ke49nakeV4eTJ4nl/L3qk/wCvYDaceOnlqpI1wToIoVZbaNOQ8V1cydO73rpTpwTLi6LRexCLo0p0tuACUjVB0YuwnpKbmzEgj5JfSyMgBlhcAuvpFzszrpvTSrVDLbzoOXFbYXDF5J+sRrF/FOSbFZFCXrBso/40p9V1UucZEW2WgCdrQyZLhv3aK+pYYSA0bAERrwS7L3O2ZIJ3zusisTWcxoc5wa1xsdBaO7fpzCNv4xcYwx8X0f0aVNou+CYNzee2bSSpnpV0kc1gp0nEONy+5gE6D23WOOzIMYHbW046CbbNoIGqlcbga1QAh7RYbUktLzxM3J7OKjVeIFRV9CKGW1H7JL3O2gDMn3J/hKT2AEuLZsHgT/ro5J8syd7Q17aum4ajle5mN3JPhhKhG05wIBIF5vppNgdxi/FTTZdGvXxD2iapFmh/MHZPgZHgUfRxlQWLH+A+RWWCw8NE2Mcxu4G6MDe1Zap8Mk6OhzSNZHc7yQ2ZZ430VSTE06m53qHkjXMG9L8xZ9FV+7f8BTY2LaQJXy3e0X3hTOcYCe4/qyuqTfyHag8yygVBLR1gJjj+ablx2rRjxTrjPNq9Dq9ilMyw5DmnSZaT23HuXo2Oy7ZkRGvssovPsMYPIg+BCzwfTchXgaTgTEa/KxTsSGxJ08OXH90FgGiRxN049FbTdvRSfTdGNI60q8AAC2+wE3T/AC/CnWL2jv57oSTDROkRu0VRlhNtIRpcFSuiWbQ9JiHlxE7Ub+rG7kqDBUWMMU7tIALto3cLQeI39ySdKm/9aq6oHS17tombhwie4iPBDUOmLB1traP2d5jleyYk6AhKnRS9MaU4QdYt+lZOySLEwLDUbo70vdtYhrRps7wY1vGyLE2bfdswlzsTVxVQPeNljZ2Gcz9p3E+ZVbkOXXiNfkg5YcmvTrg8kIguBdaL3tAgCdABaAj8bkrarAwdQiYdzveP1YBUDMIBAgc4WjcML2RNit9iNp5TiKUCGvGm0CPcdE1weXu1qAdkp0aUbyf2Q+wTr4SqttFbsMoMRjWoTDNKYMYl0JkzCrTSzMf4dQf06nwFO3sspzpRW2KLx67HtH4XE+yUaQN8CMPioie3a4Ix0cZ7f1ySUVRxtfney2p4qAIMT8hPzK0+nPXDfM8sFUSLOjTjyPgvKek+GLRUm1na9nyXrLMcDabzHeZNlJdP8tD6RqNHWaJcBvba/cPZ2JE8XdkbMGWnTIXLGglpHAfrwRvSnFGnSaGG5I8JFkkyjHgOAnSx7vyjxWmd5h6SswcLnuAhIfp6FRTgqHGB60cVUMqilSJcYMT3KYy6s0NExZLM1zR2Jf6Np6gs9w9w4lGn0TlioowzfFOxtQtEimJkjebW9iMyzo+xkQ0SN6KwOEDQABEJ9l2GG8K3I5zfeBOXYAGLKuy3ABoG5K8FDYgJ5hahQ30ByYc2mFwQvmusvrfmisBSM6tGdVmynJ3olzQd64FJQvY2pMCJDFhSYiQ7RSgGdXKW6ZAilI3bc9hpvCq3BJukNAGjU/sf8BTI+gNk7Vqb4WdPEwRYAD8iT4D/AFSB+ZVPW4bm8DyXR2PfP1uG4c+SahGtlQyuRJDuAjVoFvbp4lcurbQ2XN2g5vO/VIMkDTidNUFlWIJZJgnaIu1p02gLRHem+Z457qTgSCA10dVvDs5pi8FPh5p0i/40qh5qYR21/SfLXHWzXGGujS/ionFUa9CuW4im6m4bnDdrYix7l7HVxrxUkETIP1W6gDlzKzpYxzg5riHNMS0hpB7iEMsaNeL8vJCkeTf+i6qdhhIG88B5qny3AbLQAP15p9jsioNYXto02OgmWtDbx/LCRU8W4DXhuHksso9o2yzPIrHWEw3JNsNRuumW0WloJAM6zf3ptRpNBb1Ga+o3yRLFf0zPJQRhGJvhtEtYQNGtH+LfJGCsQBp+FvkqeKgP2WMGrtsoEYt3L8LfJdK+PeN/sb5KalWNmMErVlO6SMzSpH1h+FvkiG5nU4j8LfJSgrHNNtlsGBIxmlT1h+Fvkuf/AFanrf6t8kVFWN3WS3OB9DU+7qfAUNUzWp6w/C3yS7NcyqeifcfUf9lvqO5K4roL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dirty="0"/>
          </a:p>
        </p:txBody>
      </p:sp>
      <p:sp>
        <p:nvSpPr>
          <p:cNvPr id="9" name="AutoShape 8" descr="data:image/jpeg;base64,/9j/4AAQSkZJRgABAQAAAQABAAD/2wCEAAkGBhQSERQUExQVExUWFhUVFBQXGBUXFhcVFxcYFBcYFxgYHCYeFxwjGRcUHy8gIycpLCwsFR4xNTAqNSYrLCkBCQoKDgwOGg8PGikdHBwpKSkpKSksLCkpKSkpKSkpKSkpLCkpKSkpNSwsKSwpKSopKSwsKSkpKSkpKSkpKSkpLP/AABEIAGsAoAMBIgACEQEDEQH/xAAcAAADAQADAQEAAAAAAAAAAAAEBQYDAQIHAAj/xAA+EAABAwIDBAYGCAYDAQAAAAABAAIRAyEEBTESQVFhBiJxgZHRE1KhsbLBIzJCc5Lh8PEzYmNygqIHFBUk/8QAGgEAAgMBAQAAAAAAAAAAAAAAAgMAAQQFBv/EACARAAICAwEBAAMBAAAAAAAAAAABAhEDEiExQQQTUSL/2gAMAwEAAhEDEQA/AJV9SNAOYOhCc5YWmkwtMiPff2ElIsVU02RrAA7UXgaopO9GDYiw4OED2gT3FdeUk/DgpGXSjEy6m3cNpx7bBvvclVJ4WPSTHf8A0ATaIQ9OuQub+Q/9Hb/EjUEOMNV6yf4SqpTCYgE2T3BYoLM2a0ipwd03w4SDA4kWTnDYiexDZWg3pNC3pQhm6C6IpFSymgxl0TSahabkXSCllam9NqJYsm01q0DcrLZoAtGrhrVqGKrAaOI5e5DV8vDjtA7L+I39o+0jIXEcEUWC0BMrOYYe2254u09u9vevsycDQqkQfo6mkeoUcleaYPZo1TT6v0dTq/ZPVM8x3eCapWJeKuo/OYwWyOo9wM9oH+JJhDVa+yRtO2XNcDMG8cIPCfFWNbDsd9ZoPPepfNHNLoYSWjjFzvjkt88qjG/pz8cXJ/0T4t+28ujfaeG5d2OPJdazbrjagj3rmym5O2dzFFRVGpwhJkGD+tQjMFm3o7VG79RJHusulCtuTbCYcOuR4/mlylRrUE/BxleYsfcG1jZUWDMxB+ahG5Owv6o2ObSQUzw1Csw7TaxLW+vBk8BAB370rYL9TLptadYHYYRjDGh8VE4fPqw+swOjXZPmj6XSlo+uCyfWB9+imwl4mW1Cpxt80wwzgdLqXwWcseOq6R4pzh8UDy4EIrAcGPWrsEBSxBGt+YRbK4PAokxdBLHLdr0K1y2pFQFo3hcwvmldkQDMygs1/g1fu6nwOR5CX5q76Kr93U+ByhKPz3mma7XUpm32nDfyHmlJYmdDBQEJiKcPIUnkcmBjxqKpCrHWdHK3eusiP1qic8oQGvG6J7D+wS7CmQZ36co196peGmPo1y6gCT2DxTrCO1Avz96XYRrXCAdwv3I+gzZEjqn38UEzbjQfhWgBz3CSDAjcYF7arSvV2QAB48dVxhbhtramVlVbJJiBJ011Sl6addlSGOEryyBDTxgEnxWdDEBhLMRtVC90tdAIg2gkACd+9cYGsG9Y2AF+zWUvzrNhUA9EWEtdDTdwnfoYJg6JlWZ3HT0f0MnouJ9GXNcNdhzmiP7QYRzG1mHq1ZHquHz815bR6W16dQlziToARaOMa8F6J0axdavTBqNDS64bDgf8gde5SUKQuOWMpUkPaPSV1MtFZpHBwuNOIsnuGzRrrgpbgstLpHCLX1K61+j2yZZNMjUi09u4pXRs8cfhTUMxEwfHcmVKsFCUsxfTOzUFho7c6eeicYHMvVPcr3r0yyxlZTetg5KMNj5R7aqYpGeUWbOKXZr/AAqn3dT4HIw1UDmjvoav3dT4HI0yq4eOswVgEjxtCKnaFcUsLZT+bYTrSkthRJ3HYYPpkcQfZ+ynKdHTvtxnUeIF+atqmGt3dylH4eHvB3GR2HT2g+KOMhqQdlr4LR/KJH80yZ7Pmm9VoF5ke49nakeV4eTJ4nl/L3qk/wCvYDaceOnlqpI1wToIoVZbaNOQ8V1cydO73rpTpwTLi6LRexCLo0p0tuACUjVB0YuwnpKbmzEgj5JfSyMgBlhcAuvpFzszrpvTSrVDLbzoOXFbYXDF5J+sRrF/FOSbFZFCXrBso/40p9V1UucZEW2WgCdrQyZLhv3aK+pYYSA0bAERrwS7L3O2ZIJ3zusisTWcxoc5wa1xsdBaO7fpzCNv4xcYwx8X0f0aVNou+CYNzee2bSSpnpV0kc1gp0nEONy+5gE6D23WOOzIMYHbW046CbbNoIGqlcbga1QAh7RYbUktLzxM3J7OKjVeIFRV9CKGW1H7JL3O2gDMn3J/hKT2AEuLZsHgT/ro5J8syd7Q17aum4ajle5mN3JPhhKhG05wIBIF5vppNgdxi/FTTZdGvXxD2iapFmh/MHZPgZHgUfRxlQWLH+A+RWWCw8NE2Mcxu4G6MDe1Zap8Mk6OhzSNZHc7yQ2ZZ430VSTE06m53qHkjXMG9L8xZ9FV+7f8BTY2LaQJXy3e0X3hTOcYCe4/qyuqTfyHag8yygVBLR1gJjj+ablx2rRjxTrjPNq9Dq9ilMyw5DmnSZaT23HuXo2Oy7ZkRGvssovPsMYPIg+BCzwfTchXgaTgTEa/KxTsSGxJ08OXH90FgGiRxN049FbTdvRSfTdGNI60q8AAC2+wE3T/AC/CnWL2jv57oSTDROkRu0VRlhNtIRpcFSuiWbQ9JiHlxE7Ub+rG7kqDBUWMMU7tIALto3cLQeI39ySdKm/9aq6oHS17tombhwie4iPBDUOmLB1traP2d5jleyYk6AhKnRS9MaU4QdYt+lZOySLEwLDUbo70vdtYhrRps7wY1vGyLE2bfdswlzsTVxVQPeNljZ2Gcz9p3E+ZVbkOXXiNfkg5YcmvTrg8kIguBdaL3tAgCdABaAj8bkrarAwdQiYdzveP1YBUDMIBAgc4WjcML2RNit9iNp5TiKUCGvGm0CPcdE1weXu1qAdkp0aUbyf2Q+wTr4SqttFbsMoMRjWoTDNKYMYl0JkzCrTSzMf4dQf06nwFO3sspzpRW2KLx67HtH4XE+yUaQN8CMPioie3a4Ix0cZ7f1ySUVRxtfney2p4qAIMT8hPzK0+nPXDfM8sFUSLOjTjyPgvKek+GLRUm1na9nyXrLMcDabzHeZNlJdP8tD6RqNHWaJcBvba/cPZ2JE8XdkbMGWnTIXLGglpHAfrwRvSnFGnSaGG5I8JFkkyjHgOAnSx7vyjxWmd5h6SswcLnuAhIfp6FRTgqHGB60cVUMqilSJcYMT3KYy6s0NExZLM1zR2Jf6Np6gs9w9w4lGn0TlioowzfFOxtQtEimJkjebW9iMyzo+xkQ0SN6KwOEDQABEJ9l2GG8K3I5zfeBOXYAGLKuy3ABoG5K8FDYgJ5hahQ30ByYc2mFwQvmusvrfmisBSM6tGdVmynJ3olzQd64FJQvY2pMCJDFhSYiQ7RSgGdXKW6ZAilI3bc9hpvCq3BJukNAGjU/sf8BTI+gNk7Vqb4WdPEwRYAD8iT4D/AFSB+ZVPW4bm8DyXR2PfP1uG4c+SahGtlQyuRJDuAjVoFvbp4lcurbQ2XN2g5vO/VIMkDTidNUFlWIJZJgnaIu1p02gLRHem+Z457qTgSCA10dVvDs5pi8FPh5p0i/40qh5qYR21/SfLXHWzXGGujS/ionFUa9CuW4im6m4bnDdrYix7l7HVxrxUkETIP1W6gDlzKzpYxzg5riHNMS0hpB7iEMsaNeL8vJCkeTf+i6qdhhIG88B5qny3AbLQAP15p9jsioNYXto02OgmWtDbx/LCRU8W4DXhuHksso9o2yzPIrHWEw3JNsNRuumW0WloJAM6zf3ptRpNBb1Ga+o3yRLFf0zPJQRhGJvhtEtYQNGtH+LfJGCsQBp+FvkqeKgP2WMGrtsoEYt3L8LfJdK+PeN/sb5KalWNmMErVlO6SMzSpH1h+FvkiG5nU4j8LfJSgrHNNtlsGBIxmlT1h+Fvkuf/AFanrf6t8kVFWN3WS3OB9DU+7qfAUNUzWp6w/C3yS7NcyqeifcfUf9lvqO5K4roL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dirty="0"/>
          </a:p>
        </p:txBody>
      </p:sp>
      <p:pic>
        <p:nvPicPr>
          <p:cNvPr id="5130" name="Picture 10" descr="http://img.medscape.com/pi/emed/ckb/obstetrics_gynecology/252558-270646-2671t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386" y="4302992"/>
            <a:ext cx="1905000" cy="1862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32" name="Picture 12" descr="http://www.medicaltourismco.com/oncology/pics/cervical-canc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9752" y="4419193"/>
            <a:ext cx="2016224" cy="1871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34" name="Picture 14" descr="http://2.bp.blogspot.com/_VS5B-YXsrUs/TOHo4iSwl-I/AAAAAAAAAHc/HZ96KbrcGm0/s1600/tricomoniasis.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7237"/>
          <a:stretch/>
        </p:blipFill>
        <p:spPr bwMode="auto">
          <a:xfrm>
            <a:off x="4511396" y="4302992"/>
            <a:ext cx="2160240" cy="2021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36" name="Picture 16" descr="http://1.bp.blogspot.com/_R77q8ooV6qk/SM_9cEkP5kI/AAAAAAAAAIE/qeJiRhGk-rE/s320/HERPES++EN+MUJE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48264" y="4302993"/>
            <a:ext cx="2016224" cy="2150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4" name="13 Botón de acción: Inicio">
            <a:hlinkClick r:id="rId12" action="ppaction://hlinksldjump" highlightClick="1"/>
          </p:cNvPr>
          <p:cNvSpPr/>
          <p:nvPr/>
        </p:nvSpPr>
        <p:spPr>
          <a:xfrm>
            <a:off x="149753" y="143666"/>
            <a:ext cx="784869" cy="642942"/>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dirty="0"/>
          </a:p>
        </p:txBody>
      </p:sp>
    </p:spTree>
    <p:extLst>
      <p:ext uri="{BB962C8B-B14F-4D97-AF65-F5344CB8AC3E}">
        <p14:creationId xmlns:p14="http://schemas.microsoft.com/office/powerpoint/2010/main" val="3754927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93.105.21.101/image/17643/woman_body__2_3008x2000.jp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rot="20303301">
            <a:off x="1606246" y="2433639"/>
            <a:ext cx="5933572" cy="156966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9600" b="1" dirty="0" smtClean="0">
                <a:ln/>
                <a:solidFill>
                  <a:schemeClr val="accent3"/>
                </a:solidFill>
                <a:effectLst>
                  <a:glow rad="101600">
                    <a:schemeClr val="accent2">
                      <a:satMod val="175000"/>
                      <a:alpha val="40000"/>
                    </a:schemeClr>
                  </a:glow>
                </a:effectLst>
              </a:rPr>
              <a:t>THANKS!!!</a:t>
            </a:r>
            <a:endParaRPr lang="es-ES" sz="9600" b="1" cap="none" spc="0" dirty="0">
              <a:ln/>
              <a:solidFill>
                <a:schemeClr val="accent3"/>
              </a:solidFill>
              <a:effectLst>
                <a:glow rad="101600">
                  <a:schemeClr val="accent2">
                    <a:satMod val="175000"/>
                    <a:alpha val="40000"/>
                  </a:schemeClr>
                </a:glo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2" cstate="print">
            <a:clrChange>
              <a:clrFrom>
                <a:srgbClr val="020202"/>
              </a:clrFrom>
              <a:clrTo>
                <a:srgbClr val="020202">
                  <a:alpha val="0"/>
                </a:srgbClr>
              </a:clrTo>
            </a:clrChang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l="1538" r="18587"/>
          <a:stretch>
            <a:fillRect/>
          </a:stretch>
        </p:blipFill>
        <p:spPr bwMode="auto">
          <a:xfrm>
            <a:off x="5435080" y="0"/>
            <a:ext cx="3708920" cy="6858000"/>
          </a:xfrm>
          <a:prstGeom prst="rect">
            <a:avLst/>
          </a:prstGeom>
          <a:ln>
            <a:solidFill>
              <a:srgbClr val="FF0066"/>
            </a:solidFill>
          </a:ln>
          <a:effectLst>
            <a:glow rad="139700">
              <a:srgbClr val="FFD215">
                <a:alpha val="40000"/>
              </a:srgbClr>
            </a:glow>
            <a:softEdge rad="127000"/>
          </a:effectLst>
        </p:spPr>
      </p:pic>
      <p:sp>
        <p:nvSpPr>
          <p:cNvPr id="8" name="7 Rectángulo redondeado"/>
          <p:cNvSpPr/>
          <p:nvPr/>
        </p:nvSpPr>
        <p:spPr>
          <a:xfrm>
            <a:off x="5652120" y="0"/>
            <a:ext cx="2664296" cy="1772816"/>
          </a:xfrm>
          <a:prstGeom prst="roundRect">
            <a:avLst>
              <a:gd name="adj" fmla="val 10000"/>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7650" name="Picture 2" descr="http://www.creationofman.net/chapter1/rescreation/yaratilis175.jpg"/>
          <p:cNvPicPr>
            <a:picLocks noChangeAspect="1" noChangeArrowheads="1"/>
          </p:cNvPicPr>
          <p:nvPr/>
        </p:nvPicPr>
        <p:blipFill>
          <a:blip r:embed="rId5" cstate="print"/>
          <a:srcRect/>
          <a:stretch>
            <a:fillRect/>
          </a:stretch>
        </p:blipFill>
        <p:spPr bwMode="auto">
          <a:xfrm>
            <a:off x="6732240" y="3789040"/>
            <a:ext cx="2411760" cy="2501341"/>
          </a:xfrm>
          <a:prstGeom prst="rect">
            <a:avLst/>
          </a:prstGeom>
          <a:noFill/>
        </p:spPr>
      </p:pic>
      <p:sp>
        <p:nvSpPr>
          <p:cNvPr id="10" name="9 CuadroTexto"/>
          <p:cNvSpPr txBox="1"/>
          <p:nvPr/>
        </p:nvSpPr>
        <p:spPr>
          <a:xfrm>
            <a:off x="0" y="188640"/>
            <a:ext cx="3059832" cy="851297"/>
          </a:xfrm>
          <a:prstGeom prst="roundRect">
            <a:avLst/>
          </a:prstGeom>
        </p:spPr>
        <p:style>
          <a:lnRef idx="1">
            <a:schemeClr val="accent5"/>
          </a:lnRef>
          <a:fillRef idx="1001">
            <a:schemeClr val="lt1"/>
          </a:fillRef>
          <a:effectRef idx="2">
            <a:schemeClr val="accent5"/>
          </a:effectRef>
          <a:fontRef idx="minor">
            <a:schemeClr val="lt1"/>
          </a:fontRef>
        </p:style>
        <p:txBody>
          <a:bodyPr wrap="square" rtlCol="0">
            <a:spAutoFit/>
          </a:bodyPr>
          <a:lstStyle/>
          <a:p>
            <a:pPr lvl="0" algn="ctr"/>
            <a:endParaRPr lang="es-PA" sz="2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endParaRPr>
          </a:p>
          <a:p>
            <a:pPr lvl="0" algn="ctr"/>
            <a:endParaRPr lang="es-PA"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endParaRPr>
          </a:p>
        </p:txBody>
      </p:sp>
      <p:sp>
        <p:nvSpPr>
          <p:cNvPr id="5" name="4 CuadroTexto"/>
          <p:cNvSpPr txBox="1"/>
          <p:nvPr/>
        </p:nvSpPr>
        <p:spPr>
          <a:xfrm>
            <a:off x="323528" y="332656"/>
            <a:ext cx="2592288" cy="1225868"/>
          </a:xfrm>
          <a:prstGeom prst="round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lvl="0" algn="ctr"/>
            <a:endParaRPr lang="es-PA" sz="2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endParaRPr>
          </a:p>
          <a:p>
            <a:pPr lvl="0" algn="ctr"/>
            <a:r>
              <a:rPr lang="es-PA" sz="2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rPr>
              <a:t>FUNCTION</a:t>
            </a:r>
          </a:p>
          <a:p>
            <a:pPr lvl="0" algn="ctr"/>
            <a:r>
              <a:rPr lang="es-PA" sz="2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rPr>
              <a:t> </a:t>
            </a:r>
            <a:endParaRPr lang="es-PA"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oadway" pitchFamily="82" charset="0"/>
            </a:endParaRPr>
          </a:p>
        </p:txBody>
      </p:sp>
      <p:sp>
        <p:nvSpPr>
          <p:cNvPr id="11" name="10 Elipse"/>
          <p:cNvSpPr/>
          <p:nvPr/>
        </p:nvSpPr>
        <p:spPr>
          <a:xfrm>
            <a:off x="0" y="2780928"/>
            <a:ext cx="3309967" cy="3381975"/>
          </a:xfrm>
          <a:prstGeom prst="ellipse">
            <a:avLst/>
          </a:prstGeom>
          <a:blipFill rotWithShape="0">
            <a:blip r:embed="rId6" cstate="print"/>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3">
              <a:tint val="50000"/>
              <a:hueOff val="5376097"/>
              <a:satOff val="-7054"/>
              <a:lumOff val="-694"/>
              <a:alphaOff val="0"/>
            </a:schemeClr>
          </a:effectRef>
          <a:fontRef idx="minor">
            <a:schemeClr val="lt1">
              <a:hueOff val="0"/>
              <a:satOff val="0"/>
              <a:lumOff val="0"/>
              <a:alphaOff val="0"/>
            </a:schemeClr>
          </a:fontRef>
        </p:style>
      </p:sp>
      <p:graphicFrame>
        <p:nvGraphicFramePr>
          <p:cNvPr id="6" name="5 Diagrama"/>
          <p:cNvGraphicFramePr/>
          <p:nvPr>
            <p:extLst>
              <p:ext uri="{D42A27DB-BD31-4B8C-83A1-F6EECF244321}">
                <p14:modId xmlns:p14="http://schemas.microsoft.com/office/powerpoint/2010/main" val="3841211088"/>
              </p:ext>
            </p:extLst>
          </p:nvPr>
        </p:nvGraphicFramePr>
        <p:xfrm>
          <a:off x="251520" y="260648"/>
          <a:ext cx="8496944" cy="65973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Rectángulo redondeado"/>
          <p:cNvSpPr/>
          <p:nvPr/>
        </p:nvSpPr>
        <p:spPr>
          <a:xfrm>
            <a:off x="3059832" y="2708920"/>
            <a:ext cx="3024336" cy="2088232"/>
          </a:xfrm>
          <a:prstGeom prst="roundRect">
            <a:avLst>
              <a:gd name="adj" fmla="val 10000"/>
            </a:avLst>
          </a:prstGeom>
          <a:blipFill rotWithShape="0">
            <a:blip r:embed="rId1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11 Paralelogramo"/>
          <p:cNvSpPr/>
          <p:nvPr/>
        </p:nvSpPr>
        <p:spPr>
          <a:xfrm>
            <a:off x="214282" y="6143644"/>
            <a:ext cx="1000132" cy="357190"/>
          </a:xfrm>
          <a:prstGeom prst="parallelogram">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dirty="0"/>
          </a:p>
        </p:txBody>
      </p:sp>
      <p:sp>
        <p:nvSpPr>
          <p:cNvPr id="13" name="12 Paralelogramo">
            <a:hlinkClick r:id="rId13" action="ppaction://hlinksldjump"/>
          </p:cNvPr>
          <p:cNvSpPr/>
          <p:nvPr/>
        </p:nvSpPr>
        <p:spPr>
          <a:xfrm>
            <a:off x="366682" y="6296044"/>
            <a:ext cx="1000132" cy="357190"/>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dirty="0"/>
          </a:p>
        </p:txBody>
      </p:sp>
      <p:sp>
        <p:nvSpPr>
          <p:cNvPr id="14" name="13 Botón de acción: Inicio">
            <a:hlinkClick r:id="rId13" action="ppaction://hlinksldjump" highlightClick="1"/>
          </p:cNvPr>
          <p:cNvSpPr/>
          <p:nvPr/>
        </p:nvSpPr>
        <p:spPr>
          <a:xfrm>
            <a:off x="81879" y="6153168"/>
            <a:ext cx="784869" cy="642942"/>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2" cstate="print">
            <a:clrChange>
              <a:clrFrom>
                <a:srgbClr val="020202"/>
              </a:clrFrom>
              <a:clrTo>
                <a:srgbClr val="020202">
                  <a:alpha val="0"/>
                </a:srgbClr>
              </a:clrTo>
            </a:clrChang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a:stretch>
            <a:fillRect/>
          </a:stretch>
        </p:blipFill>
        <p:spPr bwMode="auto">
          <a:xfrm>
            <a:off x="0" y="0"/>
            <a:ext cx="4427984" cy="6858000"/>
          </a:xfrm>
          <a:prstGeom prst="rect">
            <a:avLst/>
          </a:prstGeom>
          <a:ln>
            <a:solidFill>
              <a:srgbClr val="FF0066"/>
            </a:solidFill>
          </a:ln>
          <a:effectLst>
            <a:glow rad="139700">
              <a:srgbClr val="FFD215">
                <a:alpha val="40000"/>
              </a:srgbClr>
            </a:glow>
            <a:softEdge rad="127000"/>
          </a:effectLst>
        </p:spPr>
      </p:pic>
      <p:sp>
        <p:nvSpPr>
          <p:cNvPr id="8" name="7 Rectángulo redondeado"/>
          <p:cNvSpPr/>
          <p:nvPr/>
        </p:nvSpPr>
        <p:spPr>
          <a:xfrm>
            <a:off x="3923928" y="188640"/>
            <a:ext cx="1440160" cy="57606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PA" sz="1600" b="1" i="1" dirty="0" smtClean="0">
                <a:latin typeface="Lucida Bright" pitchFamily="18" charset="0"/>
              </a:rPr>
              <a:t>ORGANS </a:t>
            </a:r>
            <a:endParaRPr lang="es-PA" sz="1600" b="1" i="1" dirty="0">
              <a:latin typeface="Lucida Bright" pitchFamily="18" charset="0"/>
            </a:endParaRPr>
          </a:p>
        </p:txBody>
      </p:sp>
      <p:sp>
        <p:nvSpPr>
          <p:cNvPr id="14" name="13 Rectángulo redondeado">
            <a:hlinkClick r:id="rId4" action="ppaction://hlinksldjump"/>
          </p:cNvPr>
          <p:cNvSpPr/>
          <p:nvPr/>
        </p:nvSpPr>
        <p:spPr>
          <a:xfrm>
            <a:off x="827584" y="3068960"/>
            <a:ext cx="1440160" cy="5760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b="1" i="1" dirty="0" smtClean="0">
                <a:latin typeface="Lucida Bright" pitchFamily="18" charset="0"/>
              </a:rPr>
              <a:t>Ovaries</a:t>
            </a:r>
            <a:endParaRPr lang="es-PA" sz="1600" b="1" i="1" dirty="0">
              <a:latin typeface="Lucida Bright" pitchFamily="18" charset="0"/>
            </a:endParaRPr>
          </a:p>
        </p:txBody>
      </p:sp>
      <p:sp>
        <p:nvSpPr>
          <p:cNvPr id="15" name="14 Rectángulo redondeado">
            <a:hlinkClick r:id="rId5" action="ppaction://hlinksldjump"/>
          </p:cNvPr>
          <p:cNvSpPr/>
          <p:nvPr/>
        </p:nvSpPr>
        <p:spPr>
          <a:xfrm>
            <a:off x="827584" y="2060848"/>
            <a:ext cx="1440160" cy="5760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lvl="2" algn="ctr"/>
            <a:r>
              <a:rPr lang="en-US" sz="1600" b="1" i="1" dirty="0" smtClean="0">
                <a:latin typeface="Lucida Bright" pitchFamily="18" charset="0"/>
              </a:rPr>
              <a:t>Fallopian </a:t>
            </a:r>
            <a:r>
              <a:rPr lang="en-US" sz="1600" b="1" i="1" dirty="0">
                <a:latin typeface="Lucida Bright" pitchFamily="18" charset="0"/>
              </a:rPr>
              <a:t>tube </a:t>
            </a:r>
            <a:endParaRPr lang="es-PA" sz="1600" b="1" i="1" dirty="0">
              <a:latin typeface="Lucida Bright" pitchFamily="18" charset="0"/>
            </a:endParaRPr>
          </a:p>
        </p:txBody>
      </p:sp>
      <p:sp>
        <p:nvSpPr>
          <p:cNvPr id="17" name="16 Rectángulo redondeado">
            <a:hlinkClick r:id="rId6" action="ppaction://hlinksldjump"/>
          </p:cNvPr>
          <p:cNvSpPr/>
          <p:nvPr/>
        </p:nvSpPr>
        <p:spPr>
          <a:xfrm>
            <a:off x="827584" y="4077072"/>
            <a:ext cx="1440160" cy="5760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b="1" i="1" dirty="0">
                <a:latin typeface="Lucida Bright" pitchFamily="18" charset="0"/>
              </a:rPr>
              <a:t>Uterus </a:t>
            </a:r>
            <a:endParaRPr lang="es-PA" sz="1600" b="1" i="1" dirty="0">
              <a:latin typeface="Lucida Bright" pitchFamily="18" charset="0"/>
            </a:endParaRPr>
          </a:p>
        </p:txBody>
      </p:sp>
      <p:sp>
        <p:nvSpPr>
          <p:cNvPr id="19" name="18 Rectángulo redondeado">
            <a:hlinkClick r:id="rId7" action="ppaction://hlinksldjump"/>
          </p:cNvPr>
          <p:cNvSpPr/>
          <p:nvPr/>
        </p:nvSpPr>
        <p:spPr>
          <a:xfrm>
            <a:off x="827584" y="5085184"/>
            <a:ext cx="1440160" cy="5760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b="1" i="1" dirty="0" smtClean="0">
                <a:latin typeface="Lucida Bright" pitchFamily="18" charset="0"/>
              </a:rPr>
              <a:t>Vagina </a:t>
            </a:r>
            <a:endParaRPr lang="es-PA" sz="1600" b="1" i="1" dirty="0">
              <a:latin typeface="Lucida Bright" pitchFamily="18" charset="0"/>
            </a:endParaRPr>
          </a:p>
        </p:txBody>
      </p:sp>
      <p:sp>
        <p:nvSpPr>
          <p:cNvPr id="20" name="19 Rectángulo redondeado">
            <a:hlinkClick r:id="rId8" action="ppaction://hlinksldjump"/>
          </p:cNvPr>
          <p:cNvSpPr/>
          <p:nvPr/>
        </p:nvSpPr>
        <p:spPr>
          <a:xfrm>
            <a:off x="2928926" y="1928802"/>
            <a:ext cx="1440160"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lvl="2" algn="ctr"/>
            <a:r>
              <a:rPr lang="en-US" sz="1600" b="1" i="1" dirty="0">
                <a:latin typeface="Lucida Bright" pitchFamily="18" charset="0"/>
              </a:rPr>
              <a:t>L</a:t>
            </a:r>
            <a:r>
              <a:rPr lang="en-US" sz="1600" b="1" i="1" dirty="0" smtClean="0">
                <a:latin typeface="Lucida Bright" pitchFamily="18" charset="0"/>
              </a:rPr>
              <a:t>abia minora </a:t>
            </a:r>
            <a:endParaRPr lang="es-PA" sz="1600" b="1" i="1" dirty="0" smtClean="0">
              <a:latin typeface="Lucida Bright" pitchFamily="18" charset="0"/>
            </a:endParaRPr>
          </a:p>
        </p:txBody>
      </p:sp>
      <p:sp>
        <p:nvSpPr>
          <p:cNvPr id="21" name="20 Rectángulo redondeado">
            <a:hlinkClick r:id="rId9" action="ppaction://hlinksldjump"/>
          </p:cNvPr>
          <p:cNvSpPr/>
          <p:nvPr/>
        </p:nvSpPr>
        <p:spPr>
          <a:xfrm>
            <a:off x="4929190" y="1928802"/>
            <a:ext cx="1440160"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lvl="2" algn="ctr"/>
            <a:r>
              <a:rPr lang="en-US" sz="1600" b="1" i="1" dirty="0">
                <a:latin typeface="Lucida Bright" pitchFamily="18" charset="0"/>
              </a:rPr>
              <a:t>L</a:t>
            </a:r>
            <a:r>
              <a:rPr lang="en-US" sz="1600" b="1" i="1" dirty="0" smtClean="0">
                <a:latin typeface="Lucida Bright" pitchFamily="18" charset="0"/>
              </a:rPr>
              <a:t>abia majora </a:t>
            </a:r>
            <a:endParaRPr lang="es-PA" sz="1600" b="1" i="1" dirty="0" smtClean="0">
              <a:latin typeface="Lucida Bright" pitchFamily="18" charset="0"/>
            </a:endParaRPr>
          </a:p>
        </p:txBody>
      </p:sp>
      <p:sp>
        <p:nvSpPr>
          <p:cNvPr id="22" name="21 Rectángulo redondeado">
            <a:hlinkClick r:id="rId10" action="ppaction://hlinksldjump"/>
          </p:cNvPr>
          <p:cNvSpPr/>
          <p:nvPr/>
        </p:nvSpPr>
        <p:spPr>
          <a:xfrm>
            <a:off x="2928926" y="4572008"/>
            <a:ext cx="1440160"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lvl="2" algn="ctr"/>
            <a:r>
              <a:rPr lang="en-US" sz="1600" b="1" i="1" dirty="0" smtClean="0">
                <a:latin typeface="Lucida Bright" pitchFamily="18" charset="0"/>
              </a:rPr>
              <a:t>Meatus </a:t>
            </a:r>
            <a:endParaRPr lang="es-PA" sz="1600" b="1" i="1" dirty="0" smtClean="0">
              <a:latin typeface="Lucida Bright" pitchFamily="18" charset="0"/>
            </a:endParaRPr>
          </a:p>
        </p:txBody>
      </p:sp>
      <p:sp>
        <p:nvSpPr>
          <p:cNvPr id="24" name="23 Rectángulo redondeado">
            <a:hlinkClick r:id="rId11" action="ppaction://hlinksldjump"/>
          </p:cNvPr>
          <p:cNvSpPr/>
          <p:nvPr/>
        </p:nvSpPr>
        <p:spPr>
          <a:xfrm>
            <a:off x="5000628" y="2857496"/>
            <a:ext cx="1440160"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lvl="2" algn="ctr"/>
            <a:r>
              <a:rPr lang="en-US" sz="1600" b="1" i="1" dirty="0" smtClean="0">
                <a:latin typeface="Lucida Bright" pitchFamily="18" charset="0"/>
              </a:rPr>
              <a:t>Clitoris </a:t>
            </a:r>
            <a:endParaRPr lang="es-PA" sz="1600" b="1" i="1" dirty="0" smtClean="0">
              <a:latin typeface="Lucida Bright" pitchFamily="18" charset="0"/>
            </a:endParaRPr>
          </a:p>
        </p:txBody>
      </p:sp>
      <p:sp>
        <p:nvSpPr>
          <p:cNvPr id="25" name="24 Rectángulo redondeado">
            <a:hlinkClick r:id="rId12" action="ppaction://hlinksldjump"/>
          </p:cNvPr>
          <p:cNvSpPr/>
          <p:nvPr/>
        </p:nvSpPr>
        <p:spPr>
          <a:xfrm>
            <a:off x="2928926" y="3714752"/>
            <a:ext cx="1440160"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lvl="2" algn="ctr"/>
            <a:r>
              <a:rPr lang="en-US" sz="1600" b="1" i="1" dirty="0" smtClean="0">
                <a:latin typeface="Lucida Bright" pitchFamily="18" charset="0"/>
              </a:rPr>
              <a:t>Mount of Venus </a:t>
            </a:r>
            <a:endParaRPr lang="es-PA" sz="1600" b="1" i="1" dirty="0" smtClean="0">
              <a:latin typeface="Lucida Bright" pitchFamily="18" charset="0"/>
            </a:endParaRPr>
          </a:p>
        </p:txBody>
      </p:sp>
      <p:sp>
        <p:nvSpPr>
          <p:cNvPr id="26" name="25 Rectángulo redondeado">
            <a:hlinkClick r:id="rId13" action="ppaction://hlinksldjump"/>
          </p:cNvPr>
          <p:cNvSpPr/>
          <p:nvPr/>
        </p:nvSpPr>
        <p:spPr>
          <a:xfrm>
            <a:off x="2928926" y="2857496"/>
            <a:ext cx="1440160"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lvl="2" algn="ctr"/>
            <a:r>
              <a:rPr lang="es-MX" sz="1600" b="1" i="1" dirty="0" smtClean="0">
                <a:latin typeface="Lucida Bright" pitchFamily="18" charset="0"/>
              </a:rPr>
              <a:t>Vulvar</a:t>
            </a:r>
          </a:p>
          <a:p>
            <a:pPr marL="0" lvl="2" algn="ctr"/>
            <a:r>
              <a:rPr lang="es-MX" sz="1600" b="1" i="1" dirty="0" smtClean="0">
                <a:latin typeface="Lucida Bright" pitchFamily="18" charset="0"/>
              </a:rPr>
              <a:t> vestibule</a:t>
            </a:r>
            <a:r>
              <a:rPr lang="en-US" sz="1600" b="1" i="1" dirty="0" smtClean="0">
                <a:latin typeface="Lucida Bright" pitchFamily="18" charset="0"/>
              </a:rPr>
              <a:t> </a:t>
            </a:r>
            <a:endParaRPr lang="es-PA" sz="1600" b="1" i="1" dirty="0" smtClean="0">
              <a:latin typeface="Lucida Bright" pitchFamily="18" charset="0"/>
            </a:endParaRPr>
          </a:p>
        </p:txBody>
      </p:sp>
      <p:cxnSp>
        <p:nvCxnSpPr>
          <p:cNvPr id="33" name="32 Conector recto"/>
          <p:cNvCxnSpPr/>
          <p:nvPr/>
        </p:nvCxnSpPr>
        <p:spPr>
          <a:xfrm>
            <a:off x="539552" y="1844824"/>
            <a:ext cx="0" cy="3528392"/>
          </a:xfrm>
          <a:prstGeom prst="line">
            <a:avLst/>
          </a:prstGeom>
        </p:spPr>
        <p:style>
          <a:lnRef idx="3">
            <a:schemeClr val="accent3"/>
          </a:lnRef>
          <a:fillRef idx="0">
            <a:schemeClr val="accent3"/>
          </a:fillRef>
          <a:effectRef idx="2">
            <a:schemeClr val="accent3"/>
          </a:effectRef>
          <a:fontRef idx="minor">
            <a:schemeClr val="tx1"/>
          </a:fontRef>
        </p:style>
      </p:cxnSp>
      <p:cxnSp>
        <p:nvCxnSpPr>
          <p:cNvPr id="35" name="34 Conector recto"/>
          <p:cNvCxnSpPr>
            <a:stCxn id="8" idx="2"/>
          </p:cNvCxnSpPr>
          <p:nvPr/>
        </p:nvCxnSpPr>
        <p:spPr>
          <a:xfrm rot="5400000">
            <a:off x="2132848" y="3275294"/>
            <a:ext cx="5021750" cy="570"/>
          </a:xfrm>
          <a:prstGeom prst="line">
            <a:avLst/>
          </a:prstGeom>
        </p:spPr>
        <p:style>
          <a:lnRef idx="3">
            <a:schemeClr val="accent3"/>
          </a:lnRef>
          <a:fillRef idx="0">
            <a:schemeClr val="accent3"/>
          </a:fillRef>
          <a:effectRef idx="2">
            <a:schemeClr val="accent3"/>
          </a:effectRef>
          <a:fontRef idx="minor">
            <a:schemeClr val="tx1"/>
          </a:fontRef>
        </p:style>
      </p:cxnSp>
      <p:cxnSp>
        <p:nvCxnSpPr>
          <p:cNvPr id="36" name="35 Conector recto"/>
          <p:cNvCxnSpPr/>
          <p:nvPr/>
        </p:nvCxnSpPr>
        <p:spPr>
          <a:xfrm flipV="1">
            <a:off x="1331640" y="836712"/>
            <a:ext cx="6696744" cy="72008"/>
          </a:xfrm>
          <a:prstGeom prst="line">
            <a:avLst/>
          </a:prstGeom>
        </p:spPr>
        <p:style>
          <a:lnRef idx="3">
            <a:schemeClr val="accent3"/>
          </a:lnRef>
          <a:fillRef idx="0">
            <a:schemeClr val="accent3"/>
          </a:fillRef>
          <a:effectRef idx="2">
            <a:schemeClr val="accent3"/>
          </a:effectRef>
          <a:fontRef idx="minor">
            <a:schemeClr val="tx1"/>
          </a:fontRef>
        </p:style>
      </p:cxnSp>
      <p:cxnSp>
        <p:nvCxnSpPr>
          <p:cNvPr id="41" name="40 Conector recto"/>
          <p:cNvCxnSpPr>
            <a:endCxn id="14" idx="1"/>
          </p:cNvCxnSpPr>
          <p:nvPr/>
        </p:nvCxnSpPr>
        <p:spPr>
          <a:xfrm>
            <a:off x="539552" y="3356992"/>
            <a:ext cx="28803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47" name="46 Conector recto"/>
          <p:cNvCxnSpPr>
            <a:endCxn id="19" idx="1"/>
          </p:cNvCxnSpPr>
          <p:nvPr/>
        </p:nvCxnSpPr>
        <p:spPr>
          <a:xfrm>
            <a:off x="539552" y="5373216"/>
            <a:ext cx="28803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50" name="49 Conector recto"/>
          <p:cNvCxnSpPr>
            <a:endCxn id="17" idx="1"/>
          </p:cNvCxnSpPr>
          <p:nvPr/>
        </p:nvCxnSpPr>
        <p:spPr>
          <a:xfrm>
            <a:off x="539552" y="4365104"/>
            <a:ext cx="28803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52" name="51 Conector recto"/>
          <p:cNvCxnSpPr/>
          <p:nvPr/>
        </p:nvCxnSpPr>
        <p:spPr>
          <a:xfrm>
            <a:off x="539552" y="1844824"/>
            <a:ext cx="864096"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55" name="54 Conector recto"/>
          <p:cNvCxnSpPr>
            <a:endCxn id="15" idx="1"/>
          </p:cNvCxnSpPr>
          <p:nvPr/>
        </p:nvCxnSpPr>
        <p:spPr>
          <a:xfrm>
            <a:off x="539552" y="2348880"/>
            <a:ext cx="28803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64" name="63 Conector recto"/>
          <p:cNvCxnSpPr>
            <a:endCxn id="27" idx="1"/>
          </p:cNvCxnSpPr>
          <p:nvPr/>
        </p:nvCxnSpPr>
        <p:spPr>
          <a:xfrm>
            <a:off x="4640588" y="4860040"/>
            <a:ext cx="36004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65" name="64 Conector recto"/>
          <p:cNvCxnSpPr>
            <a:stCxn id="20" idx="3"/>
            <a:endCxn id="21" idx="1"/>
          </p:cNvCxnSpPr>
          <p:nvPr/>
        </p:nvCxnSpPr>
        <p:spPr>
          <a:xfrm>
            <a:off x="4369086" y="2216834"/>
            <a:ext cx="560104"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66" name="65 Conector recto"/>
          <p:cNvCxnSpPr>
            <a:endCxn id="24" idx="1"/>
          </p:cNvCxnSpPr>
          <p:nvPr/>
        </p:nvCxnSpPr>
        <p:spPr>
          <a:xfrm>
            <a:off x="4357686" y="3143248"/>
            <a:ext cx="642942" cy="2280"/>
          </a:xfrm>
          <a:prstGeom prst="line">
            <a:avLst/>
          </a:prstGeom>
        </p:spPr>
        <p:style>
          <a:lnRef idx="3">
            <a:schemeClr val="accent3"/>
          </a:lnRef>
          <a:fillRef idx="0">
            <a:schemeClr val="accent3"/>
          </a:fillRef>
          <a:effectRef idx="2">
            <a:schemeClr val="accent3"/>
          </a:effectRef>
          <a:fontRef idx="minor">
            <a:schemeClr val="tx1"/>
          </a:fontRef>
        </p:style>
      </p:cxnSp>
      <p:cxnSp>
        <p:nvCxnSpPr>
          <p:cNvPr id="67" name="66 Conector recto"/>
          <p:cNvCxnSpPr/>
          <p:nvPr/>
        </p:nvCxnSpPr>
        <p:spPr>
          <a:xfrm>
            <a:off x="4357686" y="4857760"/>
            <a:ext cx="28803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76" name="75 Conector recto"/>
          <p:cNvCxnSpPr/>
          <p:nvPr/>
        </p:nvCxnSpPr>
        <p:spPr>
          <a:xfrm>
            <a:off x="4357686" y="4000504"/>
            <a:ext cx="64807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7" name="86 Conector recto"/>
          <p:cNvCxnSpPr>
            <a:stCxn id="31" idx="0"/>
          </p:cNvCxnSpPr>
          <p:nvPr/>
        </p:nvCxnSpPr>
        <p:spPr>
          <a:xfrm flipV="1">
            <a:off x="8006724" y="847542"/>
            <a:ext cx="0" cy="1224136"/>
          </a:xfrm>
          <a:prstGeom prst="line">
            <a:avLst/>
          </a:prstGeom>
        </p:spPr>
        <p:style>
          <a:lnRef idx="3">
            <a:schemeClr val="accent3"/>
          </a:lnRef>
          <a:fillRef idx="0">
            <a:schemeClr val="accent3"/>
          </a:fillRef>
          <a:effectRef idx="2">
            <a:schemeClr val="accent3"/>
          </a:effectRef>
          <a:fontRef idx="minor">
            <a:schemeClr val="tx1"/>
          </a:fontRef>
        </p:style>
      </p:cxnSp>
      <p:cxnSp>
        <p:nvCxnSpPr>
          <p:cNvPr id="90" name="89 Conector recto"/>
          <p:cNvCxnSpPr/>
          <p:nvPr/>
        </p:nvCxnSpPr>
        <p:spPr>
          <a:xfrm flipV="1">
            <a:off x="1331640" y="908720"/>
            <a:ext cx="0" cy="216024"/>
          </a:xfrm>
          <a:prstGeom prst="line">
            <a:avLst/>
          </a:prstGeom>
        </p:spPr>
        <p:style>
          <a:lnRef idx="3">
            <a:schemeClr val="accent3"/>
          </a:lnRef>
          <a:fillRef idx="0">
            <a:schemeClr val="accent3"/>
          </a:fillRef>
          <a:effectRef idx="2">
            <a:schemeClr val="accent3"/>
          </a:effectRef>
          <a:fontRef idx="minor">
            <a:schemeClr val="tx1"/>
          </a:fontRef>
        </p:style>
      </p:cxnSp>
      <p:cxnSp>
        <p:nvCxnSpPr>
          <p:cNvPr id="92" name="91 Conector recto"/>
          <p:cNvCxnSpPr/>
          <p:nvPr/>
        </p:nvCxnSpPr>
        <p:spPr>
          <a:xfrm flipV="1">
            <a:off x="1403648" y="1700808"/>
            <a:ext cx="0" cy="144016"/>
          </a:xfrm>
          <a:prstGeom prst="line">
            <a:avLst/>
          </a:prstGeom>
        </p:spPr>
        <p:style>
          <a:lnRef idx="3">
            <a:schemeClr val="accent3"/>
          </a:lnRef>
          <a:fillRef idx="0">
            <a:schemeClr val="accent3"/>
          </a:fillRef>
          <a:effectRef idx="2">
            <a:schemeClr val="accent3"/>
          </a:effectRef>
          <a:fontRef idx="minor">
            <a:schemeClr val="tx1"/>
          </a:fontRef>
        </p:style>
      </p:cxnSp>
      <p:sp>
        <p:nvSpPr>
          <p:cNvPr id="11" name="10 Rectángulo redondeado"/>
          <p:cNvSpPr/>
          <p:nvPr/>
        </p:nvSpPr>
        <p:spPr>
          <a:xfrm>
            <a:off x="611560" y="1124744"/>
            <a:ext cx="1440160" cy="5760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lvl="1" algn="ctr"/>
            <a:r>
              <a:rPr lang="en-US" sz="1600" b="1" i="1" dirty="0">
                <a:latin typeface="Lucida Bright" pitchFamily="18" charset="0"/>
              </a:rPr>
              <a:t>Internal organs </a:t>
            </a:r>
            <a:endParaRPr lang="es-PA" sz="1600" b="1" i="1" dirty="0">
              <a:latin typeface="Lucida Bright" pitchFamily="18" charset="0"/>
            </a:endParaRPr>
          </a:p>
        </p:txBody>
      </p:sp>
      <p:sp>
        <p:nvSpPr>
          <p:cNvPr id="31" name="30 Rectángulo redondeado"/>
          <p:cNvSpPr/>
          <p:nvPr/>
        </p:nvSpPr>
        <p:spPr>
          <a:xfrm>
            <a:off x="7286644" y="2071678"/>
            <a:ext cx="1440160" cy="576064"/>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lvl="2" algn="ctr"/>
            <a:r>
              <a:rPr lang="en-US" sz="1600" b="1" i="1" dirty="0">
                <a:latin typeface="Lucida Bright" pitchFamily="18" charset="0"/>
              </a:rPr>
              <a:t>B</a:t>
            </a:r>
            <a:r>
              <a:rPr lang="en-US" sz="1600" b="1" i="1" dirty="0" smtClean="0">
                <a:latin typeface="Lucida Bright" pitchFamily="18" charset="0"/>
              </a:rPr>
              <a:t>reast </a:t>
            </a:r>
            <a:endParaRPr lang="es-PA" sz="1600" b="1" i="1" dirty="0" smtClean="0">
              <a:latin typeface="Lucida Bright" pitchFamily="18" charset="0"/>
            </a:endParaRPr>
          </a:p>
        </p:txBody>
      </p:sp>
      <p:sp>
        <p:nvSpPr>
          <p:cNvPr id="30" name="29 Rectángulo redondeado">
            <a:hlinkClick r:id="rId14" action="ppaction://hlinksldjump"/>
          </p:cNvPr>
          <p:cNvSpPr/>
          <p:nvPr/>
        </p:nvSpPr>
        <p:spPr>
          <a:xfrm>
            <a:off x="3929058" y="5357826"/>
            <a:ext cx="1440160" cy="57150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lvl="2" algn="ctr"/>
            <a:r>
              <a:rPr lang="en-US" sz="1600" b="1" i="1" dirty="0" smtClean="0">
                <a:latin typeface="Lucida Bright" pitchFamily="18" charset="0"/>
              </a:rPr>
              <a:t>Perineum </a:t>
            </a:r>
            <a:endParaRPr lang="es-PA" sz="1600" b="1" i="1" dirty="0" smtClean="0">
              <a:latin typeface="Lucida Bright" pitchFamily="18" charset="0"/>
            </a:endParaRPr>
          </a:p>
        </p:txBody>
      </p:sp>
      <p:sp>
        <p:nvSpPr>
          <p:cNvPr id="9" name="8 Rectángulo redondeado"/>
          <p:cNvSpPr/>
          <p:nvPr/>
        </p:nvSpPr>
        <p:spPr>
          <a:xfrm>
            <a:off x="3923928" y="1052736"/>
            <a:ext cx="1440160"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en-US" sz="1600" b="1" i="1" dirty="0">
                <a:latin typeface="Lucida Bright" pitchFamily="18" charset="0"/>
              </a:rPr>
              <a:t>External  organs </a:t>
            </a:r>
            <a:endParaRPr lang="es-PA" sz="1600" b="1" i="1" dirty="0">
              <a:latin typeface="Lucida Bright" pitchFamily="18" charset="0"/>
            </a:endParaRPr>
          </a:p>
        </p:txBody>
      </p:sp>
      <p:sp>
        <p:nvSpPr>
          <p:cNvPr id="10" name="9 Rectángulo redondeado"/>
          <p:cNvSpPr/>
          <p:nvPr/>
        </p:nvSpPr>
        <p:spPr>
          <a:xfrm>
            <a:off x="7286644" y="1071546"/>
            <a:ext cx="1440160" cy="576064"/>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lvl="1" algn="ctr"/>
            <a:r>
              <a:rPr lang="en-US" sz="1600" b="1" i="1" dirty="0" smtClean="0">
                <a:latin typeface="Lucida Bright" pitchFamily="18" charset="0"/>
              </a:rPr>
              <a:t>Accessory</a:t>
            </a:r>
            <a:r>
              <a:rPr lang="en-US" sz="1600" b="1" i="1" dirty="0">
                <a:latin typeface="Lucida Bright" pitchFamily="18" charset="0"/>
              </a:rPr>
              <a:t> </a:t>
            </a:r>
            <a:r>
              <a:rPr lang="en-US" sz="1600" b="1" i="1" dirty="0" smtClean="0">
                <a:latin typeface="Lucida Bright" pitchFamily="18" charset="0"/>
              </a:rPr>
              <a:t>glands </a:t>
            </a:r>
            <a:endParaRPr lang="es-PA" sz="1600" b="1" i="1" dirty="0">
              <a:latin typeface="Lucida Bright" pitchFamily="18" charset="0"/>
            </a:endParaRPr>
          </a:p>
        </p:txBody>
      </p:sp>
      <p:pic>
        <p:nvPicPr>
          <p:cNvPr id="22533" name="Picture 5" descr="Figure 33-1"/>
          <p:cNvPicPr>
            <a:picLocks noChangeAspect="1" noChangeArrowheads="1"/>
          </p:cNvPicPr>
          <p:nvPr/>
        </p:nvPicPr>
        <p:blipFill>
          <a:blip r:embed="rId15" cstate="print"/>
          <a:srcRect l="4779" r="4895"/>
          <a:stretch>
            <a:fillRect/>
          </a:stretch>
        </p:blipFill>
        <p:spPr bwMode="auto">
          <a:xfrm>
            <a:off x="5715008" y="3429000"/>
            <a:ext cx="3643306" cy="3429000"/>
          </a:xfrm>
          <a:prstGeom prst="rect">
            <a:avLst/>
          </a:prstGeom>
          <a:ln>
            <a:noFill/>
          </a:ln>
          <a:effectLst>
            <a:softEdge rad="635000"/>
          </a:effectLst>
        </p:spPr>
      </p:pic>
      <p:sp>
        <p:nvSpPr>
          <p:cNvPr id="28" name="27 Rectángulo redondeado">
            <a:hlinkClick r:id="rId16" action="ppaction://hlinksldjump"/>
          </p:cNvPr>
          <p:cNvSpPr/>
          <p:nvPr/>
        </p:nvSpPr>
        <p:spPr>
          <a:xfrm>
            <a:off x="5000628" y="3714752"/>
            <a:ext cx="1440160"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lvl="2" algn="ctr"/>
            <a:endParaRPr lang="en-US" sz="1600" b="1" i="1" dirty="0" smtClean="0">
              <a:latin typeface="Lucida Bright" pitchFamily="18" charset="0"/>
            </a:endParaRPr>
          </a:p>
          <a:p>
            <a:pPr marL="0" lvl="2" algn="ctr"/>
            <a:r>
              <a:rPr lang="en-US" sz="1600" b="1" i="1" dirty="0" smtClean="0">
                <a:latin typeface="Lucida Bright" pitchFamily="18" charset="0"/>
              </a:rPr>
              <a:t>Bartholin's glands </a:t>
            </a:r>
            <a:endParaRPr lang="es-PA" sz="1600" b="1" i="1" dirty="0" smtClean="0">
              <a:latin typeface="Lucida Bright" pitchFamily="18" charset="0"/>
            </a:endParaRPr>
          </a:p>
          <a:p>
            <a:pPr marL="0" lvl="2" algn="ctr"/>
            <a:r>
              <a:rPr lang="en-US" sz="1200" b="1" i="1" dirty="0" smtClean="0">
                <a:latin typeface="Lucida Bright" pitchFamily="18" charset="0"/>
              </a:rPr>
              <a:t> </a:t>
            </a:r>
            <a:endParaRPr lang="es-PA" sz="1200" dirty="0" smtClean="0">
              <a:latin typeface="Lucida Bright" pitchFamily="18" charset="0"/>
            </a:endParaRPr>
          </a:p>
        </p:txBody>
      </p:sp>
      <p:sp>
        <p:nvSpPr>
          <p:cNvPr id="27" name="26 Rectángulo redondeado">
            <a:hlinkClick r:id="rId17" action="ppaction://hlinksldjump"/>
          </p:cNvPr>
          <p:cNvSpPr/>
          <p:nvPr/>
        </p:nvSpPr>
        <p:spPr>
          <a:xfrm>
            <a:off x="5000628" y="4572008"/>
            <a:ext cx="1440160"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lvl="2" algn="ctr"/>
            <a:r>
              <a:rPr lang="en-US" sz="1600" b="1" i="1" dirty="0">
                <a:latin typeface="Lucida Bright" pitchFamily="18" charset="0"/>
              </a:rPr>
              <a:t>H</a:t>
            </a:r>
            <a:r>
              <a:rPr lang="en-US" sz="1600" b="1" i="1" dirty="0" smtClean="0">
                <a:latin typeface="Lucida Bright" pitchFamily="18" charset="0"/>
              </a:rPr>
              <a:t>ymen </a:t>
            </a:r>
            <a:endParaRPr lang="es-PA" sz="1600" b="1" i="1" dirty="0" smtClean="0">
              <a:latin typeface="Lucida Bright" pitchFamily="18" charset="0"/>
            </a:endParaRPr>
          </a:p>
        </p:txBody>
      </p:sp>
      <p:sp>
        <p:nvSpPr>
          <p:cNvPr id="43" name="42 Corazón"/>
          <p:cNvSpPr/>
          <p:nvPr/>
        </p:nvSpPr>
        <p:spPr>
          <a:xfrm>
            <a:off x="642910" y="5929330"/>
            <a:ext cx="642942" cy="571504"/>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dirty="0"/>
          </a:p>
        </p:txBody>
      </p:sp>
      <p:sp>
        <p:nvSpPr>
          <p:cNvPr id="44" name="43 Corazón">
            <a:hlinkClick r:id="rId18" action="ppaction://hlinksldjump"/>
          </p:cNvPr>
          <p:cNvSpPr/>
          <p:nvPr/>
        </p:nvSpPr>
        <p:spPr>
          <a:xfrm>
            <a:off x="642910" y="6000768"/>
            <a:ext cx="642942" cy="571504"/>
          </a:xfrm>
          <a:prstGeom prst="hear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dirty="0"/>
          </a:p>
        </p:txBody>
      </p:sp>
      <p:sp>
        <p:nvSpPr>
          <p:cNvPr id="2" name="1 Botón de acción: Inicio">
            <a:hlinkClick r:id="" action="ppaction://hlinkshowjump?jump=firstslide" highlightClick="1"/>
          </p:cNvPr>
          <p:cNvSpPr/>
          <p:nvPr/>
        </p:nvSpPr>
        <p:spPr>
          <a:xfrm>
            <a:off x="0" y="188640"/>
            <a:ext cx="179512" cy="4571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3" name="2 Botón de acción: Inicio">
            <a:hlinkClick r:id="rId18" action="ppaction://hlinksldjump" highlightClick="1"/>
          </p:cNvPr>
          <p:cNvSpPr/>
          <p:nvPr/>
        </p:nvSpPr>
        <p:spPr>
          <a:xfrm>
            <a:off x="179512" y="5929330"/>
            <a:ext cx="784869" cy="642942"/>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2" cstate="print">
            <a:clrChange>
              <a:clrFrom>
                <a:srgbClr val="020202"/>
              </a:clrFrom>
              <a:clrTo>
                <a:srgbClr val="020202">
                  <a:alpha val="0"/>
                </a:srgbClr>
              </a:clrTo>
            </a:clrChang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l="1538" r="18587"/>
          <a:stretch>
            <a:fillRect/>
          </a:stretch>
        </p:blipFill>
        <p:spPr bwMode="auto">
          <a:xfrm>
            <a:off x="5435080" y="0"/>
            <a:ext cx="3708920" cy="6858000"/>
          </a:xfrm>
          <a:prstGeom prst="rect">
            <a:avLst/>
          </a:prstGeom>
          <a:ln>
            <a:solidFill>
              <a:srgbClr val="FF0066"/>
            </a:solidFill>
          </a:ln>
          <a:effectLst>
            <a:glow rad="139700">
              <a:srgbClr val="FFD215">
                <a:alpha val="40000"/>
              </a:srgbClr>
            </a:glow>
            <a:softEdge rad="127000"/>
          </a:effectLst>
        </p:spPr>
      </p:pic>
      <p:grpSp>
        <p:nvGrpSpPr>
          <p:cNvPr id="11" name="10 Grupo"/>
          <p:cNvGrpSpPr/>
          <p:nvPr/>
        </p:nvGrpSpPr>
        <p:grpSpPr>
          <a:xfrm>
            <a:off x="2987824" y="188640"/>
            <a:ext cx="3960440" cy="1368152"/>
            <a:chOff x="2987824" y="188640"/>
            <a:chExt cx="3960440" cy="1368152"/>
          </a:xfrm>
        </p:grpSpPr>
        <p:sp>
          <p:nvSpPr>
            <p:cNvPr id="9" name="8 Rectángulo redondeado"/>
            <p:cNvSpPr/>
            <p:nvPr/>
          </p:nvSpPr>
          <p:spPr>
            <a:xfrm>
              <a:off x="4211960" y="836712"/>
              <a:ext cx="2736304" cy="72008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10" name="9 Rectángulo redondeado"/>
            <p:cNvSpPr/>
            <p:nvPr/>
          </p:nvSpPr>
          <p:spPr>
            <a:xfrm>
              <a:off x="2987824" y="188640"/>
              <a:ext cx="2736304" cy="69269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5" name="4 Redondear rectángulo de esquina diagonal"/>
            <p:cNvSpPr/>
            <p:nvPr/>
          </p:nvSpPr>
          <p:spPr>
            <a:xfrm>
              <a:off x="3275856" y="404664"/>
              <a:ext cx="3528392" cy="864096"/>
            </a:xfrm>
            <a:prstGeom prst="round2DiagRect">
              <a:avLst/>
            </a:prstGeom>
            <a:solidFill>
              <a:schemeClr val="accent5">
                <a:lumMod val="75000"/>
              </a:schemeClr>
            </a:solidFill>
            <a:ln>
              <a:solidFill>
                <a:schemeClr val="accent5">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en-US" sz="2400" b="1" i="1" dirty="0" smtClean="0">
                  <a:latin typeface="Algerian" pitchFamily="82" charset="0"/>
                </a:rPr>
                <a:t>Internal organs </a:t>
              </a:r>
              <a:endParaRPr lang="es-PA" sz="2400" b="1" i="1" dirty="0">
                <a:latin typeface="Algerian" pitchFamily="82" charset="0"/>
              </a:endParaRPr>
            </a:p>
          </p:txBody>
        </p:sp>
      </p:grpSp>
      <p:pic>
        <p:nvPicPr>
          <p:cNvPr id="26625" name="Picture 1"/>
          <p:cNvPicPr>
            <a:picLocks noChangeAspect="1" noChangeArrowheads="1"/>
          </p:cNvPicPr>
          <p:nvPr/>
        </p:nvPicPr>
        <p:blipFill>
          <a:blip r:embed="rId4" cstate="print"/>
          <a:srcRect/>
          <a:stretch>
            <a:fillRect/>
          </a:stretch>
        </p:blipFill>
        <p:spPr bwMode="auto">
          <a:xfrm>
            <a:off x="5508104" y="1700808"/>
            <a:ext cx="3384376" cy="3766203"/>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11 CuadroTexto"/>
          <p:cNvSpPr txBox="1"/>
          <p:nvPr/>
        </p:nvSpPr>
        <p:spPr>
          <a:xfrm>
            <a:off x="500034" y="1285860"/>
            <a:ext cx="3675828" cy="1292662"/>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lvl="2"/>
            <a:r>
              <a:rPr lang="en-US" sz="6000" b="1" dirty="0" smtClean="0">
                <a:ln/>
                <a:solidFill>
                  <a:schemeClr val="accent3"/>
                </a:solidFill>
                <a:effectLst>
                  <a:glow rad="139700">
                    <a:schemeClr val="accent5">
                      <a:satMod val="175000"/>
                      <a:alpha val="40000"/>
                    </a:schemeClr>
                  </a:glow>
                </a:effectLst>
                <a:latin typeface="Edwardian Script ITC" pitchFamily="66" charset="0"/>
              </a:rPr>
              <a:t>Fallopian  Tube </a:t>
            </a:r>
            <a:endParaRPr lang="es-PA" sz="6000" b="1" dirty="0">
              <a:ln/>
              <a:solidFill>
                <a:schemeClr val="accent3"/>
              </a:solidFill>
              <a:effectLst>
                <a:glow rad="139700">
                  <a:schemeClr val="accent5">
                    <a:satMod val="175000"/>
                    <a:alpha val="40000"/>
                  </a:schemeClr>
                </a:glow>
              </a:effectLst>
              <a:latin typeface="Edwardian Script ITC" pitchFamily="66" charset="0"/>
            </a:endParaRPr>
          </a:p>
          <a:p>
            <a:endParaRPr lang="es-PA" b="1" dirty="0">
              <a:ln/>
              <a:solidFill>
                <a:schemeClr val="accent3"/>
              </a:solidFill>
            </a:endParaRPr>
          </a:p>
        </p:txBody>
      </p:sp>
      <p:graphicFrame>
        <p:nvGraphicFramePr>
          <p:cNvPr id="13" name="12 Diagrama"/>
          <p:cNvGraphicFramePr/>
          <p:nvPr>
            <p:extLst>
              <p:ext uri="{D42A27DB-BD31-4B8C-83A1-F6EECF244321}">
                <p14:modId xmlns:p14="http://schemas.microsoft.com/office/powerpoint/2010/main" val="3143322938"/>
              </p:ext>
            </p:extLst>
          </p:nvPr>
        </p:nvGraphicFramePr>
        <p:xfrm>
          <a:off x="285720" y="2928934"/>
          <a:ext cx="4929222" cy="22145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13 Lágrima">
            <a:hlinkClick r:id="rId10" action="ppaction://hlinksldjump"/>
          </p:cNvPr>
          <p:cNvSpPr/>
          <p:nvPr/>
        </p:nvSpPr>
        <p:spPr>
          <a:xfrm>
            <a:off x="214282" y="6000768"/>
            <a:ext cx="642942" cy="571504"/>
          </a:xfrm>
          <a:prstGeom prst="teardrop">
            <a:avLst/>
          </a:prstGeom>
          <a:blipFill>
            <a:blip r:embed="rId11"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1 Botón de acción: Hacia atrás o Anterior">
            <a:hlinkClick r:id="rId10" action="ppaction://hlinksldjump" highlightClick="1"/>
          </p:cNvPr>
          <p:cNvSpPr/>
          <p:nvPr/>
        </p:nvSpPr>
        <p:spPr>
          <a:xfrm>
            <a:off x="106558" y="6048684"/>
            <a:ext cx="750666" cy="571480"/>
          </a:xfrm>
          <a:prstGeom prst="actionButtonBackPreviou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2" cstate="print">
            <a:clrChange>
              <a:clrFrom>
                <a:srgbClr val="020202"/>
              </a:clrFrom>
              <a:clrTo>
                <a:srgbClr val="020202">
                  <a:alpha val="0"/>
                </a:srgbClr>
              </a:clrTo>
            </a:clrChang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a:stretch>
            <a:fillRect/>
          </a:stretch>
        </p:blipFill>
        <p:spPr bwMode="auto">
          <a:xfrm>
            <a:off x="0" y="0"/>
            <a:ext cx="4427984" cy="6858000"/>
          </a:xfrm>
          <a:prstGeom prst="rect">
            <a:avLst/>
          </a:prstGeom>
          <a:ln>
            <a:solidFill>
              <a:srgbClr val="FF0066"/>
            </a:solidFill>
          </a:ln>
          <a:effectLst>
            <a:glow rad="139700">
              <a:srgbClr val="FFD215">
                <a:alpha val="40000"/>
              </a:srgbClr>
            </a:glow>
            <a:softEdge rad="127000"/>
          </a:effectLst>
        </p:spPr>
      </p:pic>
      <p:grpSp>
        <p:nvGrpSpPr>
          <p:cNvPr id="6" name="5 Grupo"/>
          <p:cNvGrpSpPr/>
          <p:nvPr/>
        </p:nvGrpSpPr>
        <p:grpSpPr>
          <a:xfrm>
            <a:off x="2987824" y="188640"/>
            <a:ext cx="3960440" cy="1368152"/>
            <a:chOff x="2987824" y="188640"/>
            <a:chExt cx="3960440" cy="1368152"/>
          </a:xfrm>
        </p:grpSpPr>
        <p:sp>
          <p:nvSpPr>
            <p:cNvPr id="8" name="7 Rectángulo redondeado"/>
            <p:cNvSpPr/>
            <p:nvPr/>
          </p:nvSpPr>
          <p:spPr>
            <a:xfrm>
              <a:off x="4211960" y="836712"/>
              <a:ext cx="2736304" cy="72008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9" name="8 Rectángulo redondeado"/>
            <p:cNvSpPr/>
            <p:nvPr/>
          </p:nvSpPr>
          <p:spPr>
            <a:xfrm>
              <a:off x="2987824" y="188640"/>
              <a:ext cx="2736304" cy="69269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10" name="9 Redondear rectángulo de esquina diagonal"/>
            <p:cNvSpPr/>
            <p:nvPr/>
          </p:nvSpPr>
          <p:spPr>
            <a:xfrm>
              <a:off x="3275856" y="404664"/>
              <a:ext cx="3528392" cy="864096"/>
            </a:xfrm>
            <a:prstGeom prst="round2DiagRect">
              <a:avLst/>
            </a:prstGeom>
            <a:solidFill>
              <a:schemeClr val="accent5">
                <a:lumMod val="75000"/>
              </a:schemeClr>
            </a:solidFill>
            <a:ln>
              <a:solidFill>
                <a:schemeClr val="accent5">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en-US" sz="2400" b="1" i="1" dirty="0" smtClean="0">
                  <a:latin typeface="Algerian" pitchFamily="82" charset="0"/>
                </a:rPr>
                <a:t>Internal organs </a:t>
              </a:r>
              <a:endParaRPr lang="es-PA" sz="2400" b="1" i="1" dirty="0">
                <a:latin typeface="Algerian" pitchFamily="82" charset="0"/>
              </a:endParaRPr>
            </a:p>
          </p:txBody>
        </p:sp>
      </p:grpSp>
      <p:pic>
        <p:nvPicPr>
          <p:cNvPr id="21505" name="Picture 1"/>
          <p:cNvPicPr>
            <a:picLocks noChangeAspect="1" noChangeArrowheads="1"/>
          </p:cNvPicPr>
          <p:nvPr/>
        </p:nvPicPr>
        <p:blipFill>
          <a:blip r:embed="rId4" cstate="print"/>
          <a:srcRect/>
          <a:stretch>
            <a:fillRect/>
          </a:stretch>
        </p:blipFill>
        <p:spPr bwMode="auto">
          <a:xfrm>
            <a:off x="4716016" y="3861048"/>
            <a:ext cx="4114800" cy="2600325"/>
          </a:xfrm>
          <a:prstGeom prst="rect">
            <a:avLst/>
          </a:prstGeom>
          <a:ln>
            <a:noFill/>
          </a:ln>
          <a:effectLst>
            <a:glow rad="63500">
              <a:schemeClr val="accent2">
                <a:satMod val="175000"/>
                <a:alpha val="40000"/>
              </a:schemeClr>
            </a:glow>
            <a:softEdge rad="112500"/>
          </a:effectLst>
        </p:spPr>
      </p:pic>
      <p:pic>
        <p:nvPicPr>
          <p:cNvPr id="21507" name="Picture 3" descr="Figure 33-1"/>
          <p:cNvPicPr>
            <a:picLocks noChangeAspect="1" noChangeArrowheads="1"/>
          </p:cNvPicPr>
          <p:nvPr/>
        </p:nvPicPr>
        <p:blipFill>
          <a:blip r:embed="rId5" cstate="print"/>
          <a:srcRect b="54683"/>
          <a:stretch>
            <a:fillRect/>
          </a:stretch>
        </p:blipFill>
        <p:spPr bwMode="auto">
          <a:xfrm>
            <a:off x="4644008" y="1772816"/>
            <a:ext cx="4314265" cy="1513308"/>
          </a:xfrm>
          <a:prstGeom prst="rect">
            <a:avLst/>
          </a:prstGeom>
          <a:ln>
            <a:noFill/>
          </a:ln>
          <a:effectLst>
            <a:softEdge rad="112500"/>
          </a:effectLst>
        </p:spPr>
      </p:pic>
      <p:sp>
        <p:nvSpPr>
          <p:cNvPr id="12" name="11 CuadroTexto"/>
          <p:cNvSpPr txBox="1"/>
          <p:nvPr/>
        </p:nvSpPr>
        <p:spPr>
          <a:xfrm>
            <a:off x="539552" y="1340768"/>
            <a:ext cx="2304256" cy="1292662"/>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lvl="2"/>
            <a:r>
              <a:rPr lang="en-US" sz="6000" b="1" dirty="0" smtClean="0">
                <a:ln/>
                <a:solidFill>
                  <a:schemeClr val="accent3"/>
                </a:solidFill>
                <a:effectLst>
                  <a:glow rad="139700">
                    <a:schemeClr val="accent5">
                      <a:satMod val="175000"/>
                      <a:alpha val="40000"/>
                    </a:schemeClr>
                  </a:glow>
                </a:effectLst>
                <a:latin typeface="Edwardian Script ITC" pitchFamily="66" charset="0"/>
              </a:rPr>
              <a:t>Ovaries </a:t>
            </a:r>
            <a:endParaRPr lang="es-PA" sz="6000" b="1" dirty="0">
              <a:ln/>
              <a:solidFill>
                <a:schemeClr val="accent3"/>
              </a:solidFill>
              <a:effectLst>
                <a:glow rad="139700">
                  <a:schemeClr val="accent5">
                    <a:satMod val="175000"/>
                    <a:alpha val="40000"/>
                  </a:schemeClr>
                </a:glow>
              </a:effectLst>
              <a:latin typeface="Edwardian Script ITC" pitchFamily="66" charset="0"/>
            </a:endParaRPr>
          </a:p>
          <a:p>
            <a:endParaRPr lang="es-PA" b="1" dirty="0">
              <a:ln/>
              <a:solidFill>
                <a:schemeClr val="accent3"/>
              </a:solidFill>
            </a:endParaRPr>
          </a:p>
        </p:txBody>
      </p:sp>
      <p:graphicFrame>
        <p:nvGraphicFramePr>
          <p:cNvPr id="11" name="10 Diagrama"/>
          <p:cNvGraphicFramePr/>
          <p:nvPr/>
        </p:nvGraphicFramePr>
        <p:xfrm>
          <a:off x="285720" y="2571744"/>
          <a:ext cx="4214842" cy="22860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12 Lágrima">
            <a:hlinkClick r:id="rId11" action="ppaction://hlinksldjump"/>
          </p:cNvPr>
          <p:cNvSpPr/>
          <p:nvPr/>
        </p:nvSpPr>
        <p:spPr>
          <a:xfrm>
            <a:off x="357158" y="6000768"/>
            <a:ext cx="642942" cy="571504"/>
          </a:xfrm>
          <a:prstGeom prst="teardrop">
            <a:avLst/>
          </a:prstGeom>
          <a:blipFill>
            <a:blip r:embed="rId12"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Botón de acción: Hacia atrás o Anterior">
            <a:hlinkClick r:id="rId11" action="ppaction://hlinksldjump" highlightClick="1"/>
          </p:cNvPr>
          <p:cNvSpPr/>
          <p:nvPr/>
        </p:nvSpPr>
        <p:spPr>
          <a:xfrm>
            <a:off x="106558" y="6048684"/>
            <a:ext cx="750666" cy="571480"/>
          </a:xfrm>
          <a:prstGeom prst="actionButtonBackPreviou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2" cstate="print">
            <a:clrChange>
              <a:clrFrom>
                <a:srgbClr val="020202"/>
              </a:clrFrom>
              <a:clrTo>
                <a:srgbClr val="020202">
                  <a:alpha val="0"/>
                </a:srgbClr>
              </a:clrTo>
            </a:clrChang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l="1538" r="18587"/>
          <a:stretch>
            <a:fillRect/>
          </a:stretch>
        </p:blipFill>
        <p:spPr bwMode="auto">
          <a:xfrm>
            <a:off x="5435080" y="0"/>
            <a:ext cx="3708920" cy="6858000"/>
          </a:xfrm>
          <a:prstGeom prst="rect">
            <a:avLst/>
          </a:prstGeom>
          <a:ln>
            <a:solidFill>
              <a:srgbClr val="FF0066"/>
            </a:solidFill>
          </a:ln>
          <a:effectLst>
            <a:glow rad="139700">
              <a:srgbClr val="FFD215">
                <a:alpha val="40000"/>
              </a:srgbClr>
            </a:glow>
            <a:softEdge rad="127000"/>
          </a:effectLst>
        </p:spPr>
      </p:pic>
      <p:grpSp>
        <p:nvGrpSpPr>
          <p:cNvPr id="5" name="4 Grupo"/>
          <p:cNvGrpSpPr/>
          <p:nvPr/>
        </p:nvGrpSpPr>
        <p:grpSpPr>
          <a:xfrm>
            <a:off x="2987824" y="188640"/>
            <a:ext cx="3960440" cy="1368152"/>
            <a:chOff x="2987824" y="188640"/>
            <a:chExt cx="3960440" cy="1368152"/>
          </a:xfrm>
        </p:grpSpPr>
        <p:sp>
          <p:nvSpPr>
            <p:cNvPr id="6" name="5 Rectángulo redondeado"/>
            <p:cNvSpPr/>
            <p:nvPr/>
          </p:nvSpPr>
          <p:spPr>
            <a:xfrm>
              <a:off x="4211960" y="836712"/>
              <a:ext cx="2736304" cy="72008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8" name="7 Rectángulo redondeado"/>
            <p:cNvSpPr/>
            <p:nvPr/>
          </p:nvSpPr>
          <p:spPr>
            <a:xfrm>
              <a:off x="2987824" y="188640"/>
              <a:ext cx="2736304" cy="69269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9" name="8 Redondear rectángulo de esquina diagonal"/>
            <p:cNvSpPr/>
            <p:nvPr/>
          </p:nvSpPr>
          <p:spPr>
            <a:xfrm>
              <a:off x="3275856" y="404664"/>
              <a:ext cx="3528392" cy="864096"/>
            </a:xfrm>
            <a:prstGeom prst="round2DiagRect">
              <a:avLst/>
            </a:prstGeom>
            <a:solidFill>
              <a:schemeClr val="accent5">
                <a:lumMod val="75000"/>
              </a:schemeClr>
            </a:solidFill>
            <a:ln>
              <a:solidFill>
                <a:schemeClr val="accent5">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en-US" sz="2400" b="1" i="1" dirty="0" smtClean="0">
                  <a:latin typeface="Algerian" pitchFamily="82" charset="0"/>
                </a:rPr>
                <a:t>Internal organs </a:t>
              </a:r>
              <a:endParaRPr lang="es-PA" sz="2400" b="1" i="1" dirty="0">
                <a:latin typeface="Algerian" pitchFamily="82" charset="0"/>
              </a:endParaRPr>
            </a:p>
          </p:txBody>
        </p:sp>
      </p:grpSp>
      <p:pic>
        <p:nvPicPr>
          <p:cNvPr id="25602" name="Picture 2" descr="http://www.cancernet.co.uk/images/uterus-cancernet.jpg"/>
          <p:cNvPicPr>
            <a:picLocks noChangeAspect="1" noChangeArrowheads="1"/>
          </p:cNvPicPr>
          <p:nvPr/>
        </p:nvPicPr>
        <p:blipFill>
          <a:blip r:embed="rId4" cstate="print"/>
          <a:srcRect l="48268"/>
          <a:stretch>
            <a:fillRect/>
          </a:stretch>
        </p:blipFill>
        <p:spPr bwMode="auto">
          <a:xfrm>
            <a:off x="5643570" y="2214554"/>
            <a:ext cx="2773702" cy="3643338"/>
          </a:xfrm>
          <a:prstGeom prst="rect">
            <a:avLst/>
          </a:prstGeom>
          <a:ln w="228600" cap="sq" cmpd="thickThin">
            <a:solidFill>
              <a:schemeClr val="accent3">
                <a:lumMod val="75000"/>
              </a:schemeClr>
            </a:solidFill>
            <a:prstDash val="solid"/>
            <a:miter lim="800000"/>
          </a:ln>
          <a:effectLst>
            <a:innerShdw blurRad="76200">
              <a:srgbClr val="000000"/>
            </a:innerShdw>
          </a:effectLst>
        </p:spPr>
      </p:pic>
      <p:sp>
        <p:nvSpPr>
          <p:cNvPr id="10" name="9 CuadroTexto"/>
          <p:cNvSpPr txBox="1"/>
          <p:nvPr/>
        </p:nvSpPr>
        <p:spPr>
          <a:xfrm>
            <a:off x="539552" y="1340768"/>
            <a:ext cx="2304256" cy="1292662"/>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lvl="2"/>
            <a:r>
              <a:rPr lang="en-US" sz="6000" b="1" dirty="0" smtClean="0">
                <a:ln/>
                <a:solidFill>
                  <a:schemeClr val="accent3"/>
                </a:solidFill>
                <a:effectLst>
                  <a:glow rad="139700">
                    <a:schemeClr val="accent5">
                      <a:satMod val="175000"/>
                      <a:alpha val="40000"/>
                    </a:schemeClr>
                  </a:glow>
                </a:effectLst>
                <a:latin typeface="Edwardian Script ITC" pitchFamily="66" charset="0"/>
              </a:rPr>
              <a:t>Uterus  </a:t>
            </a:r>
            <a:endParaRPr lang="es-PA" sz="6000" b="1" dirty="0">
              <a:ln/>
              <a:solidFill>
                <a:schemeClr val="accent3"/>
              </a:solidFill>
              <a:effectLst>
                <a:glow rad="139700">
                  <a:schemeClr val="accent5">
                    <a:satMod val="175000"/>
                    <a:alpha val="40000"/>
                  </a:schemeClr>
                </a:glow>
              </a:effectLst>
              <a:latin typeface="Edwardian Script ITC" pitchFamily="66" charset="0"/>
            </a:endParaRPr>
          </a:p>
          <a:p>
            <a:endParaRPr lang="es-PA" b="1" dirty="0">
              <a:ln/>
              <a:solidFill>
                <a:schemeClr val="accent3"/>
              </a:solidFill>
            </a:endParaRPr>
          </a:p>
        </p:txBody>
      </p:sp>
      <p:graphicFrame>
        <p:nvGraphicFramePr>
          <p:cNvPr id="12" name="11 Diagrama"/>
          <p:cNvGraphicFramePr/>
          <p:nvPr/>
        </p:nvGraphicFramePr>
        <p:xfrm>
          <a:off x="428596" y="2214554"/>
          <a:ext cx="464347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12 Lágrima">
            <a:hlinkClick r:id="rId10" action="ppaction://hlinksldjump"/>
          </p:cNvPr>
          <p:cNvSpPr/>
          <p:nvPr/>
        </p:nvSpPr>
        <p:spPr>
          <a:xfrm>
            <a:off x="285720" y="6072206"/>
            <a:ext cx="642942" cy="571504"/>
          </a:xfrm>
          <a:prstGeom prst="teardrop">
            <a:avLst/>
          </a:prstGeom>
          <a:blipFill>
            <a:blip r:embed="rId11"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Botón de acción: Hacia atrás o Anterior">
            <a:hlinkClick r:id="rId10" action="ppaction://hlinksldjump" highlightClick="1"/>
          </p:cNvPr>
          <p:cNvSpPr/>
          <p:nvPr/>
        </p:nvSpPr>
        <p:spPr>
          <a:xfrm>
            <a:off x="106558" y="6048684"/>
            <a:ext cx="750666" cy="571480"/>
          </a:xfrm>
          <a:prstGeom prst="actionButtonBackPreviou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166058082Hg8pQj.jpg"/>
          <p:cNvPicPr>
            <a:picLocks noChangeAspect="1"/>
          </p:cNvPicPr>
          <p:nvPr/>
        </p:nvPicPr>
        <p:blipFill>
          <a:blip r:embed="rId2" cstate="print">
            <a:clrChange>
              <a:clrFrom>
                <a:srgbClr val="020202"/>
              </a:clrFrom>
              <a:clrTo>
                <a:srgbClr val="020202">
                  <a:alpha val="0"/>
                </a:srgbClr>
              </a:clrTo>
            </a:clrChange>
          </a:blip>
          <a:srcRect b="6531"/>
          <a:stretch>
            <a:fillRect/>
          </a:stretch>
        </p:blipFill>
        <p:spPr>
          <a:xfrm>
            <a:off x="0" y="0"/>
            <a:ext cx="9144000" cy="6858000"/>
          </a:xfrm>
          <a:prstGeom prst="rect">
            <a:avLst/>
          </a:prstGeom>
        </p:spPr>
      </p:pic>
      <p:pic>
        <p:nvPicPr>
          <p:cNvPr id="4" name="7 Imagen" descr="http://www.arteyfotografia.com.ar/contenido/objetos/5a/48/24/5a482467bbf41175a690fefc6492563b0742f00b/mini_500_5074_122285643432778.jpg"/>
          <p:cNvPicPr/>
          <p:nvPr/>
        </p:nvPicPr>
        <p:blipFill>
          <a:blip r:embed="rId3" cstate="print">
            <a:clrChange>
              <a:clrFrom>
                <a:srgbClr val="0D0D0D"/>
              </a:clrFrom>
              <a:clrTo>
                <a:srgbClr val="0D0D0D">
                  <a:alpha val="0"/>
                </a:srgbClr>
              </a:clrTo>
            </a:clrChange>
          </a:blip>
          <a:srcRect/>
          <a:stretch>
            <a:fillRect/>
          </a:stretch>
        </p:blipFill>
        <p:spPr bwMode="auto">
          <a:xfrm>
            <a:off x="0" y="0"/>
            <a:ext cx="4427984" cy="6858000"/>
          </a:xfrm>
          <a:prstGeom prst="rect">
            <a:avLst/>
          </a:prstGeom>
          <a:ln>
            <a:solidFill>
              <a:srgbClr val="FF0066"/>
            </a:solidFill>
          </a:ln>
          <a:effectLst>
            <a:glow rad="139700">
              <a:srgbClr val="FFD215">
                <a:alpha val="40000"/>
              </a:srgbClr>
            </a:glow>
            <a:softEdge rad="127000"/>
          </a:effectLst>
        </p:spPr>
      </p:pic>
      <p:grpSp>
        <p:nvGrpSpPr>
          <p:cNvPr id="5" name="4 Grupo"/>
          <p:cNvGrpSpPr/>
          <p:nvPr/>
        </p:nvGrpSpPr>
        <p:grpSpPr>
          <a:xfrm>
            <a:off x="2987824" y="188640"/>
            <a:ext cx="3960440" cy="1368152"/>
            <a:chOff x="2987824" y="188640"/>
            <a:chExt cx="3960440" cy="1368152"/>
          </a:xfrm>
        </p:grpSpPr>
        <p:sp>
          <p:nvSpPr>
            <p:cNvPr id="6" name="5 Rectángulo redondeado"/>
            <p:cNvSpPr/>
            <p:nvPr/>
          </p:nvSpPr>
          <p:spPr>
            <a:xfrm>
              <a:off x="4211960" y="836712"/>
              <a:ext cx="2736304" cy="72008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8" name="7 Rectángulo redondeado"/>
            <p:cNvSpPr/>
            <p:nvPr/>
          </p:nvSpPr>
          <p:spPr>
            <a:xfrm>
              <a:off x="2987824" y="188640"/>
              <a:ext cx="2736304" cy="69269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9" name="8 Redondear rectángulo de esquina diagonal"/>
            <p:cNvSpPr/>
            <p:nvPr/>
          </p:nvSpPr>
          <p:spPr>
            <a:xfrm>
              <a:off x="3275856" y="404664"/>
              <a:ext cx="3528392" cy="864096"/>
            </a:xfrm>
            <a:prstGeom prst="round2DiagRect">
              <a:avLst/>
            </a:prstGeom>
            <a:solidFill>
              <a:schemeClr val="accent5">
                <a:lumMod val="75000"/>
              </a:schemeClr>
            </a:solidFill>
            <a:ln>
              <a:solidFill>
                <a:schemeClr val="accent5">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marL="0" lvl="1" algn="ctr"/>
              <a:r>
                <a:rPr lang="en-US" sz="2400" b="1" i="1" dirty="0" smtClean="0">
                  <a:latin typeface="Algerian" pitchFamily="82" charset="0"/>
                </a:rPr>
                <a:t>Internal organs </a:t>
              </a:r>
              <a:endParaRPr lang="es-PA" sz="2400" b="1" i="1" dirty="0">
                <a:latin typeface="Algerian" pitchFamily="82" charset="0"/>
              </a:endParaRPr>
            </a:p>
          </p:txBody>
        </p:sp>
      </p:grpSp>
      <p:pic>
        <p:nvPicPr>
          <p:cNvPr id="20482" name="Picture 2" descr="http://medicalimages.allrefer.com/large/developmental-disorders-of-the-vagina-and-vulva-1.jpg"/>
          <p:cNvPicPr>
            <a:picLocks noChangeAspect="1" noChangeArrowheads="1"/>
          </p:cNvPicPr>
          <p:nvPr/>
        </p:nvPicPr>
        <p:blipFill>
          <a:blip r:embed="rId4" cstate="print"/>
          <a:srcRect r="51186" b="66925"/>
          <a:stretch>
            <a:fillRect/>
          </a:stretch>
        </p:blipFill>
        <p:spPr bwMode="auto">
          <a:xfrm>
            <a:off x="5715008" y="1643050"/>
            <a:ext cx="3199454" cy="1734247"/>
          </a:xfrm>
          <a:prstGeom prst="rect">
            <a:avLst/>
          </a:prstGeom>
          <a:ln>
            <a:noFill/>
          </a:ln>
          <a:effectLst>
            <a:glow rad="101600">
              <a:schemeClr val="accent3">
                <a:satMod val="175000"/>
                <a:alpha val="40000"/>
              </a:schemeClr>
            </a:glow>
            <a:softEdge rad="112500"/>
          </a:effectLst>
        </p:spPr>
      </p:pic>
      <p:sp>
        <p:nvSpPr>
          <p:cNvPr id="11" name="10 CuadroTexto"/>
          <p:cNvSpPr txBox="1"/>
          <p:nvPr/>
        </p:nvSpPr>
        <p:spPr>
          <a:xfrm>
            <a:off x="539552" y="1340768"/>
            <a:ext cx="2304256" cy="1292662"/>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lvl="2"/>
            <a:r>
              <a:rPr lang="en-US" sz="6000" b="1" dirty="0" smtClean="0">
                <a:ln/>
                <a:solidFill>
                  <a:schemeClr val="accent3"/>
                </a:solidFill>
                <a:effectLst>
                  <a:glow rad="139700">
                    <a:schemeClr val="accent5">
                      <a:satMod val="175000"/>
                      <a:alpha val="40000"/>
                    </a:schemeClr>
                  </a:glow>
                </a:effectLst>
                <a:latin typeface="Edwardian Script ITC" pitchFamily="66" charset="0"/>
              </a:rPr>
              <a:t>Vagina </a:t>
            </a:r>
            <a:endParaRPr lang="es-PA" sz="6000" b="1" dirty="0">
              <a:ln/>
              <a:solidFill>
                <a:schemeClr val="accent3"/>
              </a:solidFill>
              <a:effectLst>
                <a:glow rad="139700">
                  <a:schemeClr val="accent5">
                    <a:satMod val="175000"/>
                    <a:alpha val="40000"/>
                  </a:schemeClr>
                </a:glow>
              </a:effectLst>
              <a:latin typeface="Edwardian Script ITC" pitchFamily="66" charset="0"/>
            </a:endParaRPr>
          </a:p>
          <a:p>
            <a:endParaRPr lang="es-PA" b="1" dirty="0">
              <a:ln/>
              <a:solidFill>
                <a:schemeClr val="accent3"/>
              </a:solidFill>
            </a:endParaRPr>
          </a:p>
        </p:txBody>
      </p:sp>
      <p:graphicFrame>
        <p:nvGraphicFramePr>
          <p:cNvPr id="12" name="11 Diagrama"/>
          <p:cNvGraphicFramePr/>
          <p:nvPr/>
        </p:nvGraphicFramePr>
        <p:xfrm>
          <a:off x="0" y="1785926"/>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2" descr="http://medicalimages.allrefer.com/large/developmental-disorders-of-the-vagina-and-vulva-1.jpg"/>
          <p:cNvPicPr>
            <a:picLocks noChangeAspect="1" noChangeArrowheads="1"/>
          </p:cNvPicPr>
          <p:nvPr/>
        </p:nvPicPr>
        <p:blipFill>
          <a:blip r:embed="rId4" cstate="print"/>
          <a:srcRect l="49965" b="66925"/>
          <a:stretch>
            <a:fillRect/>
          </a:stretch>
        </p:blipFill>
        <p:spPr bwMode="auto">
          <a:xfrm>
            <a:off x="5715008" y="5129808"/>
            <a:ext cx="3268007" cy="1728192"/>
          </a:xfrm>
          <a:prstGeom prst="rect">
            <a:avLst/>
          </a:prstGeom>
          <a:ln>
            <a:noFill/>
          </a:ln>
          <a:effectLst>
            <a:glow rad="101600">
              <a:schemeClr val="accent3">
                <a:satMod val="175000"/>
                <a:alpha val="40000"/>
              </a:schemeClr>
            </a:glow>
            <a:softEdge rad="112500"/>
          </a:effectLst>
        </p:spPr>
      </p:pic>
      <p:sp>
        <p:nvSpPr>
          <p:cNvPr id="13" name="12 Lágrima">
            <a:hlinkClick r:id="rId10" action="ppaction://hlinksldjump"/>
          </p:cNvPr>
          <p:cNvSpPr/>
          <p:nvPr/>
        </p:nvSpPr>
        <p:spPr>
          <a:xfrm>
            <a:off x="357158" y="6072206"/>
            <a:ext cx="642942" cy="571504"/>
          </a:xfrm>
          <a:prstGeom prst="teardrop">
            <a:avLst/>
          </a:prstGeom>
          <a:blipFill>
            <a:blip r:embed="rId11" cstate="print"/>
            <a:stretch>
              <a:fillRect/>
            </a:stretch>
          </a:bli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Botón de acción: Hacia atrás o Anterior">
            <a:hlinkClick r:id="rId10" action="ppaction://hlinksldjump" highlightClick="1"/>
          </p:cNvPr>
          <p:cNvSpPr/>
          <p:nvPr/>
        </p:nvSpPr>
        <p:spPr>
          <a:xfrm>
            <a:off x="106558" y="6048684"/>
            <a:ext cx="750666" cy="571480"/>
          </a:xfrm>
          <a:prstGeom prst="actionButtonBackPrevious">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P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1097</TotalTime>
  <Words>814</Words>
  <Application>Microsoft Office PowerPoint</Application>
  <PresentationFormat>Presentación en pantalla (4:3)</PresentationFormat>
  <Paragraphs>167</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Marisol Barraza</cp:lastModifiedBy>
  <cp:revision>118</cp:revision>
  <dcterms:created xsi:type="dcterms:W3CDTF">2011-11-19T16:17:06Z</dcterms:created>
  <dcterms:modified xsi:type="dcterms:W3CDTF">2011-11-24T07:31:25Z</dcterms:modified>
</cp:coreProperties>
</file>