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84" r:id="rId3"/>
    <p:sldMasterId id="2147483696" r:id="rId4"/>
    <p:sldMasterId id="2147483708" r:id="rId5"/>
    <p:sldMasterId id="2147483720" r:id="rId6"/>
    <p:sldMasterId id="2147483732" r:id="rId7"/>
    <p:sldMasterId id="2147483744" r:id="rId8"/>
    <p:sldMasterId id="2147483756" r:id="rId9"/>
    <p:sldMasterId id="2147483769" r:id="rId10"/>
    <p:sldMasterId id="2147483782" r:id="rId11"/>
    <p:sldMasterId id="2147483794" r:id="rId12"/>
    <p:sldMasterId id="2147483806" r:id="rId13"/>
    <p:sldMasterId id="2147483820" r:id="rId14"/>
  </p:sldMasterIdLst>
  <p:notesMasterIdLst>
    <p:notesMasterId r:id="rId59"/>
  </p:notesMasterIdLst>
  <p:handoutMasterIdLst>
    <p:handoutMasterId r:id="rId60"/>
  </p:handoutMasterIdLst>
  <p:sldIdLst>
    <p:sldId id="297" r:id="rId15"/>
    <p:sldId id="280" r:id="rId16"/>
    <p:sldId id="256" r:id="rId17"/>
    <p:sldId id="258" r:id="rId18"/>
    <p:sldId id="300" r:id="rId19"/>
    <p:sldId id="29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8" r:id="rId57"/>
    <p:sldId id="301"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CC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40" autoAdjust="0"/>
  </p:normalViewPr>
  <p:slideViewPr>
    <p:cSldViewPr>
      <p:cViewPr>
        <p:scale>
          <a:sx n="77" d="100"/>
          <a:sy n="77" d="100"/>
        </p:scale>
        <p:origin x="-1104" y="-1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84"/>
    </p:cViewPr>
  </p:sorterViewPr>
  <p:notesViewPr>
    <p:cSldViewPr>
      <p:cViewPr varScale="1">
        <p:scale>
          <a:sx n="59" d="100"/>
          <a:sy n="59" d="100"/>
        </p:scale>
        <p:origin x="-281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heme" Target="theme/theme1.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5" Type="http://schemas.openxmlformats.org/officeDocument/2006/relationships/slideMaster" Target="slideMasters/slideMaster4.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presProps" Target="presProps.xml"/><Relationship Id="rId10" Type="http://schemas.openxmlformats.org/officeDocument/2006/relationships/slideMaster" Target="slideMasters/slideMaster9.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ableStyles" Target="tableStyles.xml"/><Relationship Id="rId8" Type="http://schemas.openxmlformats.org/officeDocument/2006/relationships/slideMaster" Target="slideMasters/slideMaster7.xml"/><Relationship Id="rId51" Type="http://schemas.openxmlformats.org/officeDocument/2006/relationships/slide" Target="slides/slide37.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slide" Target="../slides/slide31.xml"/><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slide" Target="../slides/slide7.xml"/><Relationship Id="rId21" Type="http://schemas.openxmlformats.org/officeDocument/2006/relationships/image" Target="../media/image35.png"/><Relationship Id="rId7" Type="http://schemas.openxmlformats.org/officeDocument/2006/relationships/slide" Target="../slides/slide27.xml"/><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slide" Target="../slides/slide3.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 Target="../slides/slide15.xml"/><Relationship Id="rId6" Type="http://schemas.openxmlformats.org/officeDocument/2006/relationships/slide" Target="../slides/slide23.xml"/><Relationship Id="rId11" Type="http://schemas.openxmlformats.org/officeDocument/2006/relationships/slide" Target="../slides/slide43.xml"/><Relationship Id="rId5" Type="http://schemas.openxmlformats.org/officeDocument/2006/relationships/slide" Target="../slides/slide19.xml"/><Relationship Id="rId15" Type="http://schemas.openxmlformats.org/officeDocument/2006/relationships/image" Target="../media/image29.png"/><Relationship Id="rId10" Type="http://schemas.openxmlformats.org/officeDocument/2006/relationships/slide" Target="../slides/slide39.xml"/><Relationship Id="rId19" Type="http://schemas.openxmlformats.org/officeDocument/2006/relationships/image" Target="../media/image33.png"/><Relationship Id="rId4" Type="http://schemas.openxmlformats.org/officeDocument/2006/relationships/slide" Target="../slides/slide11.xml"/><Relationship Id="rId9" Type="http://schemas.openxmlformats.org/officeDocument/2006/relationships/slide" Target="../slides/slide35.xml"/><Relationship Id="rId14" Type="http://schemas.openxmlformats.org/officeDocument/2006/relationships/image" Target="../media/image28.png"/><Relationship Id="rId22" Type="http://schemas.openxmlformats.org/officeDocument/2006/relationships/image" Target="../media/image36.png"/></Relationships>
</file>

<file path=ppt/diagrams/_rels/data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5EE92-8459-4448-AD1E-B0E3B7DF82EE}" type="doc">
      <dgm:prSet loTypeId="urn:microsoft.com/office/officeart/2005/8/layout/bList2#1" loCatId="list" qsTypeId="urn:microsoft.com/office/officeart/2005/8/quickstyle/simple1" qsCatId="simple" csTypeId="urn:microsoft.com/office/officeart/2005/8/colors/accent1_2" csCatId="accent1" phldr="1"/>
      <dgm:spPr/>
    </dgm:pt>
    <dgm:pt modelId="{E3CDC0CB-79A3-4F37-8C59-2296488BC7B1}">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i="0" u="none"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1.</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41757509-E264-4C6A-9B59-4117E0E099E6}" type="parTrans" cxnId="{4C388B13-D4EE-4C97-BC56-C8A58906FC6F}">
      <dgm:prSet/>
      <dgm:spPr/>
      <dgm:t>
        <a:bodyPr/>
        <a:lstStyle/>
        <a:p>
          <a:endParaRPr lang="es-MX"/>
        </a:p>
      </dgm:t>
    </dgm:pt>
    <dgm:pt modelId="{B0C86008-9F88-45BD-9CA3-44F1F368AD84}" type="sibTrans" cxnId="{4C388B13-D4EE-4C97-BC56-C8A58906FC6F}">
      <dgm:prSet/>
      <dgm:spPr/>
      <dgm:t>
        <a:bodyPr/>
        <a:lstStyle/>
        <a:p>
          <a:endParaRPr lang="es-MX"/>
        </a:p>
      </dgm:t>
    </dgm:pt>
    <dgm:pt modelId="{16AB009E-C0C6-4DA7-A5FD-576C9E3CD740}">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6. </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6524ADF5-3A04-4AAB-A7E5-D3D91624A791}" type="parTrans" cxnId="{3310A3F9-E81A-4B1B-B649-A02CEF3632BB}">
      <dgm:prSet/>
      <dgm:spPr/>
      <dgm:t>
        <a:bodyPr/>
        <a:lstStyle/>
        <a:p>
          <a:endParaRPr lang="es-MX"/>
        </a:p>
      </dgm:t>
    </dgm:pt>
    <dgm:pt modelId="{07516CF2-4A55-4CF8-8BFB-08BB4379CA2C}" type="sibTrans" cxnId="{3310A3F9-E81A-4B1B-B649-A02CEF3632BB}">
      <dgm:prSet/>
      <dgm:spPr/>
      <dgm:t>
        <a:bodyPr/>
        <a:lstStyle/>
        <a:p>
          <a:endParaRPr lang="es-MX"/>
        </a:p>
      </dgm:t>
    </dgm:pt>
    <dgm:pt modelId="{7C624812-CF4C-400E-AF3D-422BAAA796A3}">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7.</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9D8C4348-F02D-4D25-81A3-720202246E34}" type="parTrans" cxnId="{D8A29160-B359-4C69-A0CE-F2FBEC784B45}">
      <dgm:prSet/>
      <dgm:spPr/>
      <dgm:t>
        <a:bodyPr/>
        <a:lstStyle/>
        <a:p>
          <a:endParaRPr lang="es-MX"/>
        </a:p>
      </dgm:t>
    </dgm:pt>
    <dgm:pt modelId="{FDC156ED-A370-4087-926C-F5A325C7BD79}" type="sibTrans" cxnId="{D8A29160-B359-4C69-A0CE-F2FBEC784B45}">
      <dgm:prSet/>
      <dgm:spPr/>
      <dgm:t>
        <a:bodyPr/>
        <a:lstStyle/>
        <a:p>
          <a:endParaRPr lang="es-MX"/>
        </a:p>
      </dgm:t>
    </dgm:pt>
    <dgm:pt modelId="{C24EEC15-A9AD-49E9-AC8D-87C995B76370}">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5.</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7476DEBF-B95A-4685-9BF6-61AD43B6013A}" type="parTrans" cxnId="{6A86D6E5-4F47-4748-BE6E-667EEE4D081D}">
      <dgm:prSet/>
      <dgm:spPr/>
      <dgm:t>
        <a:bodyPr/>
        <a:lstStyle/>
        <a:p>
          <a:endParaRPr lang="es-MX"/>
        </a:p>
      </dgm:t>
    </dgm:pt>
    <dgm:pt modelId="{EEE41455-09A9-4D9F-93BF-7DFFDEC5FA16}" type="sibTrans" cxnId="{6A86D6E5-4F47-4748-BE6E-667EEE4D081D}">
      <dgm:prSet/>
      <dgm:spPr/>
      <dgm:t>
        <a:bodyPr/>
        <a:lstStyle/>
        <a:p>
          <a:endParaRPr lang="es-MX"/>
        </a:p>
      </dgm:t>
    </dgm:pt>
    <dgm:pt modelId="{6BFA2E84-21F2-46AA-9E7B-A192E81204D5}">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 </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A816E576-687B-49D0-9FF9-A7666573DA45}" type="parTrans" cxnId="{7CD805C0-03E7-4D93-8A4E-2CAE8D17081C}">
      <dgm:prSet/>
      <dgm:spPr/>
      <dgm:t>
        <a:bodyPr/>
        <a:lstStyle/>
        <a:p>
          <a:endParaRPr lang="es-MX"/>
        </a:p>
      </dgm:t>
    </dgm:pt>
    <dgm:pt modelId="{ABA3222B-51C9-4662-B35D-78347FFB1A48}" type="sibTrans" cxnId="{7CD805C0-03E7-4D93-8A4E-2CAE8D17081C}">
      <dgm:prSet/>
      <dgm:spPr/>
      <dgm:t>
        <a:bodyPr/>
        <a:lstStyle/>
        <a:p>
          <a:endParaRPr lang="es-MX"/>
        </a:p>
      </dgm:t>
    </dgm:pt>
    <dgm:pt modelId="{2C84D405-30F1-4F40-9AB0-291096EEB6FE}">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3.</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9203BDD5-83A2-4963-9BF3-7DB0C19ABBA5}" type="parTrans" cxnId="{645185E5-AE74-46EB-9184-BC78668F219E}">
      <dgm:prSet/>
      <dgm:spPr/>
      <dgm:t>
        <a:bodyPr/>
        <a:lstStyle/>
        <a:p>
          <a:endParaRPr lang="es-MX"/>
        </a:p>
      </dgm:t>
    </dgm:pt>
    <dgm:pt modelId="{1592C66C-E90E-4CD3-9E1E-DFDAC33591DF}" type="sibTrans" cxnId="{645185E5-AE74-46EB-9184-BC78668F219E}">
      <dgm:prSet/>
      <dgm:spPr/>
      <dgm:t>
        <a:bodyPr/>
        <a:lstStyle/>
        <a:p>
          <a:endParaRPr lang="es-MX"/>
        </a:p>
      </dgm:t>
    </dgm:pt>
    <dgm:pt modelId="{4DB12AAD-C696-4145-A944-3C37D7C2A76E}">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4.</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54135478-2B01-4CAC-9910-9B90C2ED478B}" type="parTrans" cxnId="{7B7B6190-45FA-45FD-B740-FC1565C15AF9}">
      <dgm:prSet/>
      <dgm:spPr/>
      <dgm:t>
        <a:bodyPr/>
        <a:lstStyle/>
        <a:p>
          <a:endParaRPr lang="es-MX"/>
        </a:p>
      </dgm:t>
    </dgm:pt>
    <dgm:pt modelId="{3DEB07F7-527F-4A69-AAB2-C96707F3FDDA}" type="sibTrans" cxnId="{7B7B6190-45FA-45FD-B740-FC1565C15AF9}">
      <dgm:prSet/>
      <dgm:spPr/>
      <dgm:t>
        <a:bodyPr/>
        <a:lstStyle/>
        <a:p>
          <a:endParaRPr lang="es-MX"/>
        </a:p>
      </dgm:t>
    </dgm:pt>
    <dgm:pt modelId="{1D6ADEB2-3404-47EA-8198-8721909D0368}">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 action="ppaction://hlinksldjump"/>
            </a:rPr>
            <a:t>The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 action="ppaction://hlinksldjump"/>
            </a:rPr>
            <a:t>Respiratory</a:t>
          </a:r>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 action="ppaction://hlinksldjump"/>
            </a:rPr>
            <a:t>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 action="ppaction://hlinksldjump"/>
            </a:rPr>
            <a:t>System</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AE114CEA-4E7B-4C0A-AC16-3C6B4F7E1701}" type="parTrans" cxnId="{344AA0CF-44A6-4CC8-95A2-0D870D208F5B}">
      <dgm:prSet/>
      <dgm:spPr/>
      <dgm:t>
        <a:bodyPr/>
        <a:lstStyle/>
        <a:p>
          <a:endParaRPr lang="es-MX"/>
        </a:p>
      </dgm:t>
    </dgm:pt>
    <dgm:pt modelId="{FE01408A-D237-4230-8F07-520187BE7230}" type="sibTrans" cxnId="{344AA0CF-44A6-4CC8-95A2-0D870D208F5B}">
      <dgm:prSet/>
      <dgm:spPr/>
      <dgm:t>
        <a:bodyPr/>
        <a:lstStyle/>
        <a:p>
          <a:endParaRPr lang="es-MX"/>
        </a:p>
      </dgm:t>
    </dgm:pt>
    <dgm:pt modelId="{AED36AF8-4736-4CD3-A3AC-2077EBF9EDE6}">
      <dgm:prSet/>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0"/>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2" action="ppaction://hlinksldjump"/>
            </a:rPr>
            <a:t>The</a:t>
          </a:r>
          <a:r>
            <a:rPr lang="es-MX" b="1"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2" action="ppaction://hlinksldjump"/>
            </a:rPr>
            <a:t> </a:t>
          </a:r>
          <a:r>
            <a:rPr lang="es-MX" b="1"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2" action="ppaction://hlinksldjump"/>
            </a:rPr>
            <a:t>Skeletal</a:t>
          </a:r>
          <a:r>
            <a:rPr lang="es-MX" b="1"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2" action="ppaction://hlinksldjump"/>
            </a:rPr>
            <a:t> </a:t>
          </a:r>
          <a:r>
            <a:rPr lang="es-MX" b="1"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2" action="ppaction://hlinksldjump"/>
            </a:rPr>
            <a:t>System</a:t>
          </a:r>
          <a:endParaRPr lang="es-MX" b="1" i="0" u="none"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391241F5-E108-4DCF-870C-5033D17A7D4E}" type="parTrans" cxnId="{EA569FCA-6BA9-4579-A385-307B908BDF87}">
      <dgm:prSet/>
      <dgm:spPr/>
      <dgm:t>
        <a:bodyPr/>
        <a:lstStyle/>
        <a:p>
          <a:endParaRPr lang="es-MX"/>
        </a:p>
      </dgm:t>
    </dgm:pt>
    <dgm:pt modelId="{8CCB2024-CA1F-49E7-BD8C-DB0FDBF3A5F4}" type="sibTrans" cxnId="{EA569FCA-6BA9-4579-A385-307B908BDF87}">
      <dgm:prSet/>
      <dgm:spPr/>
      <dgm:t>
        <a:bodyPr/>
        <a:lstStyle/>
        <a:p>
          <a:endParaRPr lang="es-MX"/>
        </a:p>
      </dgm:t>
    </dgm:pt>
    <dgm:pt modelId="{C602C043-AA35-48BE-8C60-8D0D3CF36C8C}">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3" action="ppaction://hlinksldjump"/>
            </a:rPr>
            <a:t>The</a:t>
          </a:r>
          <a:r>
            <a:rPr lang="es-MX" b="1"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3" action="ppaction://hlinksldjump"/>
            </a:rPr>
            <a:t> Muscular </a:t>
          </a:r>
          <a:r>
            <a:rPr lang="es-MX" b="1"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3" action="ppaction://hlinksldjump"/>
            </a:rPr>
            <a:t>System</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780EAAEB-8E43-4118-930D-1E0E91FD40E0}" type="parTrans" cxnId="{7B8C182C-331D-4E66-A982-269FE965C65F}">
      <dgm:prSet/>
      <dgm:spPr/>
      <dgm:t>
        <a:bodyPr/>
        <a:lstStyle/>
        <a:p>
          <a:endParaRPr lang="es-MX"/>
        </a:p>
      </dgm:t>
    </dgm:pt>
    <dgm:pt modelId="{23E71E51-B7C3-412D-B266-04F01E8DFEAB}" type="sibTrans" cxnId="{7B8C182C-331D-4E66-A982-269FE965C65F}">
      <dgm:prSet/>
      <dgm:spPr/>
      <dgm:t>
        <a:bodyPr/>
        <a:lstStyle/>
        <a:p>
          <a:endParaRPr lang="es-MX"/>
        </a:p>
      </dgm:t>
    </dgm:pt>
    <dgm:pt modelId="{AAFB9313-A37A-4533-94D5-B3BCCD2D3F76}">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4" action="ppaction://hlinksldjump"/>
            </a:rPr>
            <a:t>The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4" action="ppaction://hlinksldjump"/>
            </a:rPr>
            <a:t>Nervous</a:t>
          </a:r>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4" action="ppaction://hlinksldjump"/>
            </a:rPr>
            <a:t>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4" action="ppaction://hlinksldjump"/>
            </a:rPr>
            <a:t>System</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EB615394-0981-464F-8D8C-010FFD9FA8D5}" type="parTrans" cxnId="{2C351696-22D4-4326-901F-17ABFAD316F0}">
      <dgm:prSet/>
      <dgm:spPr/>
      <dgm:t>
        <a:bodyPr/>
        <a:lstStyle/>
        <a:p>
          <a:endParaRPr lang="es-MX"/>
        </a:p>
      </dgm:t>
    </dgm:pt>
    <dgm:pt modelId="{4D9D10EB-6899-4A15-B8D8-0EFE3CB7E739}" type="sibTrans" cxnId="{2C351696-22D4-4326-901F-17ABFAD316F0}">
      <dgm:prSet/>
      <dgm:spPr/>
      <dgm:t>
        <a:bodyPr/>
        <a:lstStyle/>
        <a:p>
          <a:endParaRPr lang="es-MX"/>
        </a:p>
      </dgm:t>
    </dgm:pt>
    <dgm:pt modelId="{50E78B24-9AB5-4B3F-BCB9-C42145689AF5}">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5" action="ppaction://hlinksldjump"/>
            </a:rPr>
            <a:t>The Cardiovascular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5" action="ppaction://hlinksldjump"/>
            </a:rPr>
            <a:t>System</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B634686D-6909-4952-97E2-BBBCB728D0FA}" type="parTrans" cxnId="{6A190919-CFCE-4097-BC10-01A4E107409D}">
      <dgm:prSet/>
      <dgm:spPr/>
      <dgm:t>
        <a:bodyPr/>
        <a:lstStyle/>
        <a:p>
          <a:endParaRPr lang="es-MX"/>
        </a:p>
      </dgm:t>
    </dgm:pt>
    <dgm:pt modelId="{230BE4E2-D464-48B8-8057-F865B40A6D06}" type="sibTrans" cxnId="{6A190919-CFCE-4097-BC10-01A4E107409D}">
      <dgm:prSet/>
      <dgm:spPr/>
      <dgm:t>
        <a:bodyPr/>
        <a:lstStyle/>
        <a:p>
          <a:endParaRPr lang="es-MX"/>
        </a:p>
      </dgm:t>
    </dgm:pt>
    <dgm:pt modelId="{8FEDD003-8F97-414A-B5AE-D1004053AF58}">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6" action="ppaction://hlinksldjump"/>
            </a:rPr>
            <a:t>The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6" action="ppaction://hlinksldjump"/>
            </a:rPr>
            <a:t>Lymphatic</a:t>
          </a:r>
          <a:r>
            <a:rPr lang="es-MX" b="1"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6" action="ppaction://hlinksldjump"/>
            </a:rPr>
            <a:t> </a:t>
          </a:r>
          <a:r>
            <a:rPr lang="es-MX" b="1"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6" action="ppaction://hlinksldjump"/>
            </a:rPr>
            <a:t>System</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EBB24D84-9712-4FFC-B04B-EE3D941BA495}" type="parTrans" cxnId="{B53F8CFE-B2E8-45C1-B3E9-28856307AC7D}">
      <dgm:prSet/>
      <dgm:spPr/>
      <dgm:t>
        <a:bodyPr/>
        <a:lstStyle/>
        <a:p>
          <a:endParaRPr lang="es-MX"/>
        </a:p>
      </dgm:t>
    </dgm:pt>
    <dgm:pt modelId="{DAD47EFA-F871-4460-8993-61EDC44B16DA}" type="sibTrans" cxnId="{B53F8CFE-B2E8-45C1-B3E9-28856307AC7D}">
      <dgm:prSet/>
      <dgm:spPr/>
      <dgm:t>
        <a:bodyPr/>
        <a:lstStyle/>
        <a:p>
          <a:endParaRPr lang="es-MX"/>
        </a:p>
      </dgm:t>
    </dgm:pt>
    <dgm:pt modelId="{45EC334B-7640-48DB-8761-83FEDE63E385}">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7" action="ppaction://hlinksldjump"/>
            </a:rPr>
            <a:t>The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7" action="ppaction://hlinksldjump"/>
            </a:rPr>
            <a:t>Endocrine</a:t>
          </a:r>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7" action="ppaction://hlinksldjump"/>
            </a:rPr>
            <a:t>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7" action="ppaction://hlinksldjump"/>
            </a:rPr>
            <a:t>System</a:t>
          </a:r>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7" action="ppaction://hlinksldjump"/>
            </a:rPr>
            <a:t> </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B5C6C4A1-0DCA-484D-83F5-37FD542DA12E}" type="parTrans" cxnId="{2843EAFF-4751-47A0-82E7-1B92E40A81E8}">
      <dgm:prSet/>
      <dgm:spPr/>
      <dgm:t>
        <a:bodyPr/>
        <a:lstStyle/>
        <a:p>
          <a:endParaRPr lang="es-MX"/>
        </a:p>
      </dgm:t>
    </dgm:pt>
    <dgm:pt modelId="{68C63C05-CF64-402D-9D81-42C67814A2BF}" type="sibTrans" cxnId="{2843EAFF-4751-47A0-82E7-1B92E40A81E8}">
      <dgm:prSet/>
      <dgm:spPr/>
      <dgm:t>
        <a:bodyPr/>
        <a:lstStyle/>
        <a:p>
          <a:endParaRPr lang="es-MX"/>
        </a:p>
      </dgm:t>
    </dgm:pt>
    <dgm:pt modelId="{14F63521-ED72-4AD0-8372-850A42EA54DE}">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8.</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EEF8DAD5-2EFB-4DDA-8C1C-D41CC2A372DA}" type="parTrans" cxnId="{BED78FE0-0136-49EB-9A91-FAE359CECCC2}">
      <dgm:prSet/>
      <dgm:spPr/>
      <dgm:t>
        <a:bodyPr/>
        <a:lstStyle/>
        <a:p>
          <a:endParaRPr lang="es-MX"/>
        </a:p>
      </dgm:t>
    </dgm:pt>
    <dgm:pt modelId="{B55E4B95-5670-447A-A6F0-8AAB4D5B266A}" type="sibTrans" cxnId="{BED78FE0-0136-49EB-9A91-FAE359CECCC2}">
      <dgm:prSet/>
      <dgm:spPr/>
      <dgm:t>
        <a:bodyPr/>
        <a:lstStyle/>
        <a:p>
          <a:endParaRPr lang="es-MX"/>
        </a:p>
      </dgm:t>
    </dgm:pt>
    <dgm:pt modelId="{62F2360C-BF0A-4FC6-876B-8BE39592C821}">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8" action="ppaction://hlinksldjump"/>
            </a:rPr>
            <a:t>The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8" action="ppaction://hlinksldjump"/>
            </a:rPr>
            <a:t>Digestive</a:t>
          </a:r>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8" action="ppaction://hlinksldjump"/>
            </a:rPr>
            <a:t>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8" action="ppaction://hlinksldjump"/>
            </a:rPr>
            <a:t>System</a:t>
          </a:r>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8" action="ppaction://hlinksldjump"/>
            </a:rPr>
            <a:t> </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FE901C5F-7932-4679-8293-95BB2EB5ED2E}" type="parTrans" cxnId="{47BA291B-9225-418F-930E-E994FD7F40D8}">
      <dgm:prSet/>
      <dgm:spPr/>
      <dgm:t>
        <a:bodyPr/>
        <a:lstStyle/>
        <a:p>
          <a:endParaRPr lang="es-MX"/>
        </a:p>
      </dgm:t>
    </dgm:pt>
    <dgm:pt modelId="{5B7AFE4F-5C3C-46F5-B2F9-0A96AE6B6E3E}" type="sibTrans" cxnId="{47BA291B-9225-418F-930E-E994FD7F40D8}">
      <dgm:prSet/>
      <dgm:spPr/>
      <dgm:t>
        <a:bodyPr/>
        <a:lstStyle/>
        <a:p>
          <a:endParaRPr lang="es-MX"/>
        </a:p>
      </dgm:t>
    </dgm:pt>
    <dgm:pt modelId="{8BE95BFE-1853-4753-A5A7-6B257B6BB513}">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9.</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D3BCFD67-0705-4348-943E-DC43CD8DCDC1}" type="parTrans" cxnId="{DBB70B73-A9DB-40A9-B889-4C5EF73CEBE9}">
      <dgm:prSet/>
      <dgm:spPr/>
      <dgm:t>
        <a:bodyPr/>
        <a:lstStyle/>
        <a:p>
          <a:endParaRPr lang="es-MX"/>
        </a:p>
      </dgm:t>
    </dgm:pt>
    <dgm:pt modelId="{B3B4DD98-DEB7-4673-9D30-E51364ADFEA2}" type="sibTrans" cxnId="{DBB70B73-A9DB-40A9-B889-4C5EF73CEBE9}">
      <dgm:prSet/>
      <dgm:spPr/>
      <dgm:t>
        <a:bodyPr/>
        <a:lstStyle/>
        <a:p>
          <a:endParaRPr lang="es-MX"/>
        </a:p>
      </dgm:t>
    </dgm:pt>
    <dgm:pt modelId="{29C22C7E-BCC5-4765-B02E-E23AAE8C01CB}">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9" action="ppaction://hlinksldjump"/>
            </a:rPr>
            <a:t>The</a:t>
          </a:r>
          <a:r>
            <a:rPr lang="es-MX" b="1"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9" action="ppaction://hlinksldjump"/>
            </a:rPr>
            <a:t> </a:t>
          </a:r>
          <a:r>
            <a:rPr lang="es-MX" b="1"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9" action="ppaction://hlinksldjump"/>
            </a:rPr>
            <a:t>Urinary</a:t>
          </a:r>
          <a:r>
            <a:rPr lang="es-MX" b="1"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9" action="ppaction://hlinksldjump"/>
            </a:rPr>
            <a:t> </a:t>
          </a:r>
          <a:r>
            <a:rPr lang="es-MX" b="1"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9" action="ppaction://hlinksldjump"/>
            </a:rPr>
            <a:t>System</a:t>
          </a:r>
          <a:r>
            <a:rPr lang="es-MX" b="1"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9" action="ppaction://hlinksldjump"/>
            </a:rPr>
            <a:t> </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68079607-11BC-4BFE-AC5A-659E75686646}" type="parTrans" cxnId="{36CC3878-42F6-449B-9913-3B846AE941F5}">
      <dgm:prSet/>
      <dgm:spPr/>
      <dgm:t>
        <a:bodyPr/>
        <a:lstStyle/>
        <a:p>
          <a:endParaRPr lang="es-MX"/>
        </a:p>
      </dgm:t>
    </dgm:pt>
    <dgm:pt modelId="{E139D07A-9AB8-467E-9EB2-0E753DA2CB46}" type="sibTrans" cxnId="{36CC3878-42F6-449B-9913-3B846AE941F5}">
      <dgm:prSet/>
      <dgm:spPr/>
      <dgm:t>
        <a:bodyPr/>
        <a:lstStyle/>
        <a:p>
          <a:endParaRPr lang="es-MX"/>
        </a:p>
      </dgm:t>
    </dgm:pt>
    <dgm:pt modelId="{549986C9-3426-4DFC-9063-C7CD2D4643EA}">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10</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0272580E-083D-47F2-9485-30FF8F716431}" type="parTrans" cxnId="{9568B5C4-F469-48B0-80F1-1FBB21BE6963}">
      <dgm:prSet/>
      <dgm:spPr/>
      <dgm:t>
        <a:bodyPr/>
        <a:lstStyle/>
        <a:p>
          <a:endParaRPr lang="es-MX"/>
        </a:p>
      </dgm:t>
    </dgm:pt>
    <dgm:pt modelId="{48BAAB37-A31D-40FF-8163-CB19609CA74D}" type="sibTrans" cxnId="{9568B5C4-F469-48B0-80F1-1FBB21BE6963}">
      <dgm:prSet/>
      <dgm:spPr/>
      <dgm:t>
        <a:bodyPr/>
        <a:lstStyle/>
        <a:p>
          <a:endParaRPr lang="es-MX"/>
        </a:p>
      </dgm:t>
    </dgm:pt>
    <dgm:pt modelId="{15450390-8A95-49AC-9EB6-186BBE2CBA34}">
      <dgm:prSet phldrT="[Texto]"/>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0" action="ppaction://hlinksldjump"/>
            </a:rPr>
            <a:t>The </a:t>
          </a:r>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0" action="ppaction://hlinksldjump"/>
            </a:rPr>
            <a:t>Reproductive</a:t>
          </a:r>
          <a:r>
            <a:rPr lang="es-MX" b="1"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0" action="ppaction://hlinksldjump"/>
            </a:rPr>
            <a:t> </a:t>
          </a:r>
          <a:r>
            <a:rPr lang="es-MX" b="1"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0" action="ppaction://hlinksldjump"/>
            </a:rPr>
            <a:t>System</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07CF2618-7B26-49EB-A15F-A99C8707392A}" type="parTrans" cxnId="{303E9167-55FC-4363-91C2-50B3531DD778}">
      <dgm:prSet/>
      <dgm:spPr/>
      <dgm:t>
        <a:bodyPr/>
        <a:lstStyle/>
        <a:p>
          <a:endParaRPr lang="es-MX"/>
        </a:p>
      </dgm:t>
    </dgm:pt>
    <dgm:pt modelId="{222EA5D1-0A87-4B11-BA68-5E698D577AA0}" type="sibTrans" cxnId="{303E9167-55FC-4363-91C2-50B3531DD778}">
      <dgm:prSet/>
      <dgm:spPr/>
      <dgm:t>
        <a:bodyPr/>
        <a:lstStyle/>
        <a:p>
          <a:endParaRPr lang="es-MX"/>
        </a:p>
      </dgm:t>
    </dgm:pt>
    <dgm:pt modelId="{2B3B45DB-AFB5-4E26-AA65-EBA0A6098F4E}">
      <dgm:prSet phldrT="[Texto]"/>
      <dgm:spPr/>
      <dgm:t>
        <a:bodyPr/>
        <a:lstStyle/>
        <a:p>
          <a:r>
            <a:rPr lang="es-MX" dirty="0" smtClean="0"/>
            <a:t>11.</a:t>
          </a:r>
          <a:endParaRPr lang="es-MX" dirty="0"/>
        </a:p>
      </dgm:t>
    </dgm:pt>
    <dgm:pt modelId="{73E49FDC-26CA-4186-AD43-142161828DB6}" type="parTrans" cxnId="{595677E6-6D68-4E76-BBEA-51588B9EBFEB}">
      <dgm:prSet/>
      <dgm:spPr/>
      <dgm:t>
        <a:bodyPr/>
        <a:lstStyle/>
        <a:p>
          <a:endParaRPr lang="es-MX"/>
        </a:p>
      </dgm:t>
    </dgm:pt>
    <dgm:pt modelId="{B2C2374D-E0D1-40B1-9C74-852BFC7A8CE1}" type="sibTrans" cxnId="{595677E6-6D68-4E76-BBEA-51588B9EBFEB}">
      <dgm:prSet/>
      <dgm:spPr/>
      <dgm:t>
        <a:bodyPr/>
        <a:lstStyle/>
        <a:p>
          <a:endParaRPr lang="es-MX"/>
        </a:p>
      </dgm:t>
    </dgm:pt>
    <dgm:pt modelId="{37978956-9721-4E63-B512-8AE1BA5F2C6C}">
      <dgm:prSet phldrT="[Texto]"/>
      <dgm:spPr/>
      <dgm:t>
        <a:bodyPr>
          <a:scene3d>
            <a:camera prst="orthographicFront"/>
            <a:lightRig rig="balanced" dir="t">
              <a:rot lat="0" lon="0" rev="2100000"/>
            </a:lightRig>
          </a:scene3d>
          <a:sp3d extrusionH="57150" prstMaterial="metal">
            <a:bevelT w="38100" h="25400"/>
            <a:contourClr>
              <a:schemeClr val="bg2"/>
            </a:contourClr>
          </a:sp3d>
        </a:bodyPr>
        <a:lstStyle/>
        <a:p>
          <a:r>
            <a:rPr lang="es-MX"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1" action="ppaction://hlinksldjump"/>
            </a:rPr>
            <a:t>Reference</a:t>
          </a:r>
          <a:r>
            <a:rPr lang="es-MX"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rId11" action="ppaction://hlinksldjump"/>
            </a:rPr>
            <a:t> Page</a:t>
          </a:r>
          <a:endParaRPr lang="es-MX"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gm:t>
    </dgm:pt>
    <dgm:pt modelId="{98028F63-0C91-4662-9B53-1CAFC7021AB6}" type="parTrans" cxnId="{50FF3DD3-89DA-4C8F-A932-B8CF4AB3072F}">
      <dgm:prSet/>
      <dgm:spPr/>
      <dgm:t>
        <a:bodyPr/>
        <a:lstStyle/>
        <a:p>
          <a:endParaRPr lang="es-MX"/>
        </a:p>
      </dgm:t>
    </dgm:pt>
    <dgm:pt modelId="{700E551A-D4FC-4E0D-9B3B-F092DFC927EE}" type="sibTrans" cxnId="{50FF3DD3-89DA-4C8F-A932-B8CF4AB3072F}">
      <dgm:prSet/>
      <dgm:spPr/>
      <dgm:t>
        <a:bodyPr/>
        <a:lstStyle/>
        <a:p>
          <a:endParaRPr lang="es-MX"/>
        </a:p>
      </dgm:t>
    </dgm:pt>
    <dgm:pt modelId="{D6EF414C-F445-4E4F-8BC7-AA4FF7542C1D}">
      <dgm:prSet phldrT="[Texto]"/>
      <dgm:spPr/>
      <dgm:t>
        <a:bodyPr>
          <a:scene3d>
            <a:camera prst="orthographicFront"/>
            <a:lightRig rig="balanced" dir="t">
              <a:rot lat="0" lon="0" rev="2100000"/>
            </a:lightRig>
          </a:scene3d>
          <a:sp3d extrusionH="57150" prstMaterial="metal">
            <a:bevelT w="38100" h="25400"/>
            <a:contourClr>
              <a:schemeClr val="bg2"/>
            </a:contourClr>
          </a:sp3d>
        </a:bodyPr>
        <a:lstStyle/>
        <a:p>
          <a:endParaRPr lang="es-MX" b="1" cap="none" spc="0" dirty="0">
            <a:ln w="50800"/>
            <a:solidFill>
              <a:schemeClr val="bg1">
                <a:shade val="50000"/>
              </a:schemeClr>
            </a:solidFill>
            <a:effectLst/>
          </a:endParaRPr>
        </a:p>
      </dgm:t>
    </dgm:pt>
    <dgm:pt modelId="{931C681D-5510-423E-AE9F-967B7B5C9524}" type="parTrans" cxnId="{326DD422-A9B9-4C08-A2CC-70A169B47A4C}">
      <dgm:prSet/>
      <dgm:spPr/>
      <dgm:t>
        <a:bodyPr/>
        <a:lstStyle/>
        <a:p>
          <a:endParaRPr lang="es-MX"/>
        </a:p>
      </dgm:t>
    </dgm:pt>
    <dgm:pt modelId="{AEB6572E-1DBF-4F18-BA68-82370024414D}" type="sibTrans" cxnId="{326DD422-A9B9-4C08-A2CC-70A169B47A4C}">
      <dgm:prSet/>
      <dgm:spPr/>
      <dgm:t>
        <a:bodyPr/>
        <a:lstStyle/>
        <a:p>
          <a:endParaRPr lang="es-MX"/>
        </a:p>
      </dgm:t>
    </dgm:pt>
    <dgm:pt modelId="{0D13A320-A7F9-48AB-B853-CF4AA122903D}" type="pres">
      <dgm:prSet presAssocID="{ED15EE92-8459-4448-AD1E-B0E3B7DF82EE}" presName="diagram" presStyleCnt="0">
        <dgm:presLayoutVars>
          <dgm:dir/>
          <dgm:animLvl val="lvl"/>
          <dgm:resizeHandles val="exact"/>
        </dgm:presLayoutVars>
      </dgm:prSet>
      <dgm:spPr/>
    </dgm:pt>
    <dgm:pt modelId="{8C52F7F9-0045-4C53-9716-7F7E9A298FF0}" type="pres">
      <dgm:prSet presAssocID="{E3CDC0CB-79A3-4F37-8C59-2296488BC7B1}" presName="compNode" presStyleCnt="0"/>
      <dgm:spPr/>
    </dgm:pt>
    <dgm:pt modelId="{7D7F5487-BC58-4E54-A263-45150D933C68}" type="pres">
      <dgm:prSet presAssocID="{E3CDC0CB-79A3-4F37-8C59-2296488BC7B1}" presName="childRect" presStyleLbl="bgAcc1" presStyleIdx="0" presStyleCnt="11">
        <dgm:presLayoutVars>
          <dgm:bulletEnabled val="1"/>
        </dgm:presLayoutVars>
      </dgm:prSet>
      <dgm:spPr/>
      <dgm:t>
        <a:bodyPr/>
        <a:lstStyle/>
        <a:p>
          <a:endParaRPr lang="es-MX"/>
        </a:p>
      </dgm:t>
    </dgm:pt>
    <dgm:pt modelId="{676ECA4D-410D-4681-BD35-FA0AAE7ED394}" type="pres">
      <dgm:prSet presAssocID="{E3CDC0CB-79A3-4F37-8C59-2296488BC7B1}" presName="parentText" presStyleLbl="node1" presStyleIdx="0" presStyleCnt="0">
        <dgm:presLayoutVars>
          <dgm:chMax val="0"/>
          <dgm:bulletEnabled val="1"/>
        </dgm:presLayoutVars>
      </dgm:prSet>
      <dgm:spPr/>
      <dgm:t>
        <a:bodyPr/>
        <a:lstStyle/>
        <a:p>
          <a:endParaRPr lang="es-MX"/>
        </a:p>
      </dgm:t>
    </dgm:pt>
    <dgm:pt modelId="{DEE162E1-E08E-4532-84C0-33F70CB8133D}" type="pres">
      <dgm:prSet presAssocID="{E3CDC0CB-79A3-4F37-8C59-2296488BC7B1}" presName="parentRect" presStyleLbl="alignNode1" presStyleIdx="0" presStyleCnt="11"/>
      <dgm:spPr/>
      <dgm:t>
        <a:bodyPr/>
        <a:lstStyle/>
        <a:p>
          <a:endParaRPr lang="es-MX"/>
        </a:p>
      </dgm:t>
    </dgm:pt>
    <dgm:pt modelId="{75A13692-F9E3-4B30-A5EC-09AC57E848E5}" type="pres">
      <dgm:prSet presAssocID="{E3CDC0CB-79A3-4F37-8C59-2296488BC7B1}" presName="adorn" presStyleLbl="fgAccFollowNode1" presStyleIdx="0" presStyleCnt="11"/>
      <dgm:spPr>
        <a:blipFill rotWithShape="0">
          <a:blip xmlns:r="http://schemas.openxmlformats.org/officeDocument/2006/relationships" r:embed="rId12"/>
          <a:stretch>
            <a:fillRect/>
          </a:stretch>
        </a:blipFill>
      </dgm:spPr>
    </dgm:pt>
    <dgm:pt modelId="{D41B15B0-D616-4004-9582-06845DFD62B9}" type="pres">
      <dgm:prSet presAssocID="{B0C86008-9F88-45BD-9CA3-44F1F368AD84}" presName="sibTrans" presStyleLbl="sibTrans2D1" presStyleIdx="0" presStyleCnt="0"/>
      <dgm:spPr/>
      <dgm:t>
        <a:bodyPr/>
        <a:lstStyle/>
        <a:p>
          <a:endParaRPr lang="es-ES"/>
        </a:p>
      </dgm:t>
    </dgm:pt>
    <dgm:pt modelId="{86E08A14-1F77-46FC-A609-87D95F506C46}" type="pres">
      <dgm:prSet presAssocID="{6BFA2E84-21F2-46AA-9E7B-A192E81204D5}" presName="compNode" presStyleCnt="0"/>
      <dgm:spPr/>
    </dgm:pt>
    <dgm:pt modelId="{60944DAF-0ACD-408E-939F-C7ACA0F4A8B1}" type="pres">
      <dgm:prSet presAssocID="{6BFA2E84-21F2-46AA-9E7B-A192E81204D5}" presName="childRect" presStyleLbl="bgAcc1" presStyleIdx="1" presStyleCnt="11">
        <dgm:presLayoutVars>
          <dgm:bulletEnabled val="1"/>
        </dgm:presLayoutVars>
      </dgm:prSet>
      <dgm:spPr/>
      <dgm:t>
        <a:bodyPr/>
        <a:lstStyle/>
        <a:p>
          <a:endParaRPr lang="es-MX"/>
        </a:p>
      </dgm:t>
    </dgm:pt>
    <dgm:pt modelId="{DB1C7369-E5C5-471C-8D11-749A8F52B032}" type="pres">
      <dgm:prSet presAssocID="{6BFA2E84-21F2-46AA-9E7B-A192E81204D5}" presName="parentText" presStyleLbl="node1" presStyleIdx="0" presStyleCnt="0">
        <dgm:presLayoutVars>
          <dgm:chMax val="0"/>
          <dgm:bulletEnabled val="1"/>
        </dgm:presLayoutVars>
      </dgm:prSet>
      <dgm:spPr/>
      <dgm:t>
        <a:bodyPr/>
        <a:lstStyle/>
        <a:p>
          <a:endParaRPr lang="es-MX"/>
        </a:p>
      </dgm:t>
    </dgm:pt>
    <dgm:pt modelId="{40A493B7-09FF-4293-A9A5-A82DAA0DC756}" type="pres">
      <dgm:prSet presAssocID="{6BFA2E84-21F2-46AA-9E7B-A192E81204D5}" presName="parentRect" presStyleLbl="alignNode1" presStyleIdx="1" presStyleCnt="11"/>
      <dgm:spPr/>
      <dgm:t>
        <a:bodyPr/>
        <a:lstStyle/>
        <a:p>
          <a:endParaRPr lang="es-MX"/>
        </a:p>
      </dgm:t>
    </dgm:pt>
    <dgm:pt modelId="{BEC12630-B142-4359-8A06-E78D6E1B6EAE}" type="pres">
      <dgm:prSet presAssocID="{6BFA2E84-21F2-46AA-9E7B-A192E81204D5}" presName="adorn" presStyleLbl="fgAccFollowNode1" presStyleIdx="1" presStyleCnt="11"/>
      <dgm:spPr>
        <a:blipFill rotWithShape="0">
          <a:blip xmlns:r="http://schemas.openxmlformats.org/officeDocument/2006/relationships" r:embed="rId13"/>
          <a:stretch>
            <a:fillRect/>
          </a:stretch>
        </a:blipFill>
      </dgm:spPr>
    </dgm:pt>
    <dgm:pt modelId="{059EF286-02FA-4C51-86AC-5ED45454735E}" type="pres">
      <dgm:prSet presAssocID="{ABA3222B-51C9-4662-B35D-78347FFB1A48}" presName="sibTrans" presStyleLbl="sibTrans2D1" presStyleIdx="0" presStyleCnt="0"/>
      <dgm:spPr/>
      <dgm:t>
        <a:bodyPr/>
        <a:lstStyle/>
        <a:p>
          <a:endParaRPr lang="es-ES"/>
        </a:p>
      </dgm:t>
    </dgm:pt>
    <dgm:pt modelId="{EB4A0FBC-B07A-46B6-B3D5-1D49AA7A90B2}" type="pres">
      <dgm:prSet presAssocID="{2C84D405-30F1-4F40-9AB0-291096EEB6FE}" presName="compNode" presStyleCnt="0"/>
      <dgm:spPr/>
    </dgm:pt>
    <dgm:pt modelId="{943652AE-9D9C-4A36-9ED4-0F15E2E35974}" type="pres">
      <dgm:prSet presAssocID="{2C84D405-30F1-4F40-9AB0-291096EEB6FE}" presName="childRect" presStyleLbl="bgAcc1" presStyleIdx="2" presStyleCnt="11">
        <dgm:presLayoutVars>
          <dgm:bulletEnabled val="1"/>
        </dgm:presLayoutVars>
      </dgm:prSet>
      <dgm:spPr/>
      <dgm:t>
        <a:bodyPr/>
        <a:lstStyle/>
        <a:p>
          <a:endParaRPr lang="es-MX"/>
        </a:p>
      </dgm:t>
    </dgm:pt>
    <dgm:pt modelId="{4FA08DB9-685D-4836-9652-4D61082E42B3}" type="pres">
      <dgm:prSet presAssocID="{2C84D405-30F1-4F40-9AB0-291096EEB6FE}" presName="parentText" presStyleLbl="node1" presStyleIdx="0" presStyleCnt="0">
        <dgm:presLayoutVars>
          <dgm:chMax val="0"/>
          <dgm:bulletEnabled val="1"/>
        </dgm:presLayoutVars>
      </dgm:prSet>
      <dgm:spPr/>
      <dgm:t>
        <a:bodyPr/>
        <a:lstStyle/>
        <a:p>
          <a:endParaRPr lang="es-MX"/>
        </a:p>
      </dgm:t>
    </dgm:pt>
    <dgm:pt modelId="{E403C0D2-193A-485D-A683-1396B127D27C}" type="pres">
      <dgm:prSet presAssocID="{2C84D405-30F1-4F40-9AB0-291096EEB6FE}" presName="parentRect" presStyleLbl="alignNode1" presStyleIdx="2" presStyleCnt="11"/>
      <dgm:spPr/>
      <dgm:t>
        <a:bodyPr/>
        <a:lstStyle/>
        <a:p>
          <a:endParaRPr lang="es-MX"/>
        </a:p>
      </dgm:t>
    </dgm:pt>
    <dgm:pt modelId="{2A1D3953-2808-40B2-B4EE-DE1F7A0F364C}" type="pres">
      <dgm:prSet presAssocID="{2C84D405-30F1-4F40-9AB0-291096EEB6FE}" presName="adorn" presStyleLbl="fgAccFollowNode1" presStyleIdx="2" presStyleCnt="11"/>
      <dgm:spPr>
        <a:blipFill rotWithShape="0">
          <a:blip xmlns:r="http://schemas.openxmlformats.org/officeDocument/2006/relationships" r:embed="rId14"/>
          <a:stretch>
            <a:fillRect/>
          </a:stretch>
        </a:blipFill>
      </dgm:spPr>
    </dgm:pt>
    <dgm:pt modelId="{987E29E9-128C-45DF-ACF3-7151970F62B1}" type="pres">
      <dgm:prSet presAssocID="{1592C66C-E90E-4CD3-9E1E-DFDAC33591DF}" presName="sibTrans" presStyleLbl="sibTrans2D1" presStyleIdx="0" presStyleCnt="0"/>
      <dgm:spPr/>
      <dgm:t>
        <a:bodyPr/>
        <a:lstStyle/>
        <a:p>
          <a:endParaRPr lang="es-ES"/>
        </a:p>
      </dgm:t>
    </dgm:pt>
    <dgm:pt modelId="{E015F376-F02F-48B4-A2C6-6F3B60B3A833}" type="pres">
      <dgm:prSet presAssocID="{4DB12AAD-C696-4145-A944-3C37D7C2A76E}" presName="compNode" presStyleCnt="0"/>
      <dgm:spPr/>
    </dgm:pt>
    <dgm:pt modelId="{39D1DD29-1E18-41AE-B069-02A03E077F51}" type="pres">
      <dgm:prSet presAssocID="{4DB12AAD-C696-4145-A944-3C37D7C2A76E}" presName="childRect" presStyleLbl="bgAcc1" presStyleIdx="3" presStyleCnt="11">
        <dgm:presLayoutVars>
          <dgm:bulletEnabled val="1"/>
        </dgm:presLayoutVars>
      </dgm:prSet>
      <dgm:spPr/>
      <dgm:t>
        <a:bodyPr/>
        <a:lstStyle/>
        <a:p>
          <a:endParaRPr lang="es-MX"/>
        </a:p>
      </dgm:t>
    </dgm:pt>
    <dgm:pt modelId="{7A4FACC0-BAE4-435B-ABFA-248BB80EA50D}" type="pres">
      <dgm:prSet presAssocID="{4DB12AAD-C696-4145-A944-3C37D7C2A76E}" presName="parentText" presStyleLbl="node1" presStyleIdx="0" presStyleCnt="0">
        <dgm:presLayoutVars>
          <dgm:chMax val="0"/>
          <dgm:bulletEnabled val="1"/>
        </dgm:presLayoutVars>
      </dgm:prSet>
      <dgm:spPr/>
      <dgm:t>
        <a:bodyPr/>
        <a:lstStyle/>
        <a:p>
          <a:endParaRPr lang="es-MX"/>
        </a:p>
      </dgm:t>
    </dgm:pt>
    <dgm:pt modelId="{EACAB05E-3BE6-49D4-9E8E-F04891AD8065}" type="pres">
      <dgm:prSet presAssocID="{4DB12AAD-C696-4145-A944-3C37D7C2A76E}" presName="parentRect" presStyleLbl="alignNode1" presStyleIdx="3" presStyleCnt="11"/>
      <dgm:spPr/>
      <dgm:t>
        <a:bodyPr/>
        <a:lstStyle/>
        <a:p>
          <a:endParaRPr lang="es-MX"/>
        </a:p>
      </dgm:t>
    </dgm:pt>
    <dgm:pt modelId="{B15DF00D-F9DE-402F-843E-A5B5A93CA3F9}" type="pres">
      <dgm:prSet presAssocID="{4DB12AAD-C696-4145-A944-3C37D7C2A76E}" presName="adorn" presStyleLbl="fgAccFollowNode1" presStyleIdx="3" presStyleCnt="11"/>
      <dgm:spPr>
        <a:blipFill rotWithShape="0">
          <a:blip xmlns:r="http://schemas.openxmlformats.org/officeDocument/2006/relationships" r:embed="rId15"/>
          <a:stretch>
            <a:fillRect/>
          </a:stretch>
        </a:blipFill>
      </dgm:spPr>
    </dgm:pt>
    <dgm:pt modelId="{1D1441CB-224A-4C77-83E7-57629CFC0B0A}" type="pres">
      <dgm:prSet presAssocID="{3DEB07F7-527F-4A69-AAB2-C96707F3FDDA}" presName="sibTrans" presStyleLbl="sibTrans2D1" presStyleIdx="0" presStyleCnt="0"/>
      <dgm:spPr/>
      <dgm:t>
        <a:bodyPr/>
        <a:lstStyle/>
        <a:p>
          <a:endParaRPr lang="es-ES"/>
        </a:p>
      </dgm:t>
    </dgm:pt>
    <dgm:pt modelId="{EFA4FAF7-9B86-4612-8093-CC2EF5393BF5}" type="pres">
      <dgm:prSet presAssocID="{C24EEC15-A9AD-49E9-AC8D-87C995B76370}" presName="compNode" presStyleCnt="0"/>
      <dgm:spPr/>
    </dgm:pt>
    <dgm:pt modelId="{8077815C-A24C-4F48-989E-ABBC7BBF09B2}" type="pres">
      <dgm:prSet presAssocID="{C24EEC15-A9AD-49E9-AC8D-87C995B76370}" presName="childRect" presStyleLbl="bgAcc1" presStyleIdx="4" presStyleCnt="11">
        <dgm:presLayoutVars>
          <dgm:bulletEnabled val="1"/>
        </dgm:presLayoutVars>
      </dgm:prSet>
      <dgm:spPr/>
      <dgm:t>
        <a:bodyPr/>
        <a:lstStyle/>
        <a:p>
          <a:endParaRPr lang="es-MX"/>
        </a:p>
      </dgm:t>
    </dgm:pt>
    <dgm:pt modelId="{42FC1731-D486-4AB8-934A-1D865B519671}" type="pres">
      <dgm:prSet presAssocID="{C24EEC15-A9AD-49E9-AC8D-87C995B76370}" presName="parentText" presStyleLbl="node1" presStyleIdx="0" presStyleCnt="0">
        <dgm:presLayoutVars>
          <dgm:chMax val="0"/>
          <dgm:bulletEnabled val="1"/>
        </dgm:presLayoutVars>
      </dgm:prSet>
      <dgm:spPr/>
      <dgm:t>
        <a:bodyPr/>
        <a:lstStyle/>
        <a:p>
          <a:endParaRPr lang="es-MX"/>
        </a:p>
      </dgm:t>
    </dgm:pt>
    <dgm:pt modelId="{B08ACA93-5C3B-4D85-BA9E-017B3ED42335}" type="pres">
      <dgm:prSet presAssocID="{C24EEC15-A9AD-49E9-AC8D-87C995B76370}" presName="parentRect" presStyleLbl="alignNode1" presStyleIdx="4" presStyleCnt="11"/>
      <dgm:spPr/>
      <dgm:t>
        <a:bodyPr/>
        <a:lstStyle/>
        <a:p>
          <a:endParaRPr lang="es-MX"/>
        </a:p>
      </dgm:t>
    </dgm:pt>
    <dgm:pt modelId="{5FC6DB8D-E475-4A89-884E-C4CC88A605E4}" type="pres">
      <dgm:prSet presAssocID="{C24EEC15-A9AD-49E9-AC8D-87C995B76370}" presName="adorn" presStyleLbl="fgAccFollowNode1" presStyleIdx="4" presStyleCnt="11"/>
      <dgm:spPr>
        <a:blipFill rotWithShape="0">
          <a:blip xmlns:r="http://schemas.openxmlformats.org/officeDocument/2006/relationships" r:embed="rId16"/>
          <a:stretch>
            <a:fillRect/>
          </a:stretch>
        </a:blipFill>
      </dgm:spPr>
    </dgm:pt>
    <dgm:pt modelId="{5AFC8C75-E1E2-434A-BE8E-DDEFC902E56C}" type="pres">
      <dgm:prSet presAssocID="{EEE41455-09A9-4D9F-93BF-7DFFDEC5FA16}" presName="sibTrans" presStyleLbl="sibTrans2D1" presStyleIdx="0" presStyleCnt="0"/>
      <dgm:spPr/>
      <dgm:t>
        <a:bodyPr/>
        <a:lstStyle/>
        <a:p>
          <a:endParaRPr lang="es-ES"/>
        </a:p>
      </dgm:t>
    </dgm:pt>
    <dgm:pt modelId="{1A5A56B4-AC05-49D2-9CC5-A9AF8FF86A7C}" type="pres">
      <dgm:prSet presAssocID="{16AB009E-C0C6-4DA7-A5FD-576C9E3CD740}" presName="compNode" presStyleCnt="0"/>
      <dgm:spPr/>
    </dgm:pt>
    <dgm:pt modelId="{A72FFE64-FDAC-4D5D-92FD-0468EC3AB0A3}" type="pres">
      <dgm:prSet presAssocID="{16AB009E-C0C6-4DA7-A5FD-576C9E3CD740}" presName="childRect" presStyleLbl="bgAcc1" presStyleIdx="5" presStyleCnt="11">
        <dgm:presLayoutVars>
          <dgm:bulletEnabled val="1"/>
        </dgm:presLayoutVars>
      </dgm:prSet>
      <dgm:spPr/>
      <dgm:t>
        <a:bodyPr/>
        <a:lstStyle/>
        <a:p>
          <a:endParaRPr lang="es-MX"/>
        </a:p>
      </dgm:t>
    </dgm:pt>
    <dgm:pt modelId="{E051EDCB-DAE3-4D96-943B-1303DCEF4D33}" type="pres">
      <dgm:prSet presAssocID="{16AB009E-C0C6-4DA7-A5FD-576C9E3CD740}" presName="parentText" presStyleLbl="node1" presStyleIdx="0" presStyleCnt="0">
        <dgm:presLayoutVars>
          <dgm:chMax val="0"/>
          <dgm:bulletEnabled val="1"/>
        </dgm:presLayoutVars>
      </dgm:prSet>
      <dgm:spPr/>
      <dgm:t>
        <a:bodyPr/>
        <a:lstStyle/>
        <a:p>
          <a:endParaRPr lang="es-MX"/>
        </a:p>
      </dgm:t>
    </dgm:pt>
    <dgm:pt modelId="{03BBB55C-2861-4A1A-AF1B-0643F67D5152}" type="pres">
      <dgm:prSet presAssocID="{16AB009E-C0C6-4DA7-A5FD-576C9E3CD740}" presName="parentRect" presStyleLbl="alignNode1" presStyleIdx="5" presStyleCnt="11"/>
      <dgm:spPr/>
      <dgm:t>
        <a:bodyPr/>
        <a:lstStyle/>
        <a:p>
          <a:endParaRPr lang="es-MX"/>
        </a:p>
      </dgm:t>
    </dgm:pt>
    <dgm:pt modelId="{4AB7307D-E1BB-4987-B787-EC4820315F3E}" type="pres">
      <dgm:prSet presAssocID="{16AB009E-C0C6-4DA7-A5FD-576C9E3CD740}" presName="adorn" presStyleLbl="fgAccFollowNode1" presStyleIdx="5" presStyleCnt="11"/>
      <dgm:spPr>
        <a:blipFill rotWithShape="0">
          <a:blip xmlns:r="http://schemas.openxmlformats.org/officeDocument/2006/relationships" r:embed="rId17"/>
          <a:stretch>
            <a:fillRect/>
          </a:stretch>
        </a:blipFill>
      </dgm:spPr>
    </dgm:pt>
    <dgm:pt modelId="{3B74EC89-55F3-4A5C-BB2F-A0F67DB190FC}" type="pres">
      <dgm:prSet presAssocID="{07516CF2-4A55-4CF8-8BFB-08BB4379CA2C}" presName="sibTrans" presStyleLbl="sibTrans2D1" presStyleIdx="0" presStyleCnt="0"/>
      <dgm:spPr/>
      <dgm:t>
        <a:bodyPr/>
        <a:lstStyle/>
        <a:p>
          <a:endParaRPr lang="es-ES"/>
        </a:p>
      </dgm:t>
    </dgm:pt>
    <dgm:pt modelId="{3EA44AFE-5C5A-48FE-9A38-E48FBE0E8A53}" type="pres">
      <dgm:prSet presAssocID="{7C624812-CF4C-400E-AF3D-422BAAA796A3}" presName="compNode" presStyleCnt="0"/>
      <dgm:spPr/>
    </dgm:pt>
    <dgm:pt modelId="{B2A8C0DD-CEF8-4C83-9454-FFE7D680EBA9}" type="pres">
      <dgm:prSet presAssocID="{7C624812-CF4C-400E-AF3D-422BAAA796A3}" presName="childRect" presStyleLbl="bgAcc1" presStyleIdx="6" presStyleCnt="11">
        <dgm:presLayoutVars>
          <dgm:bulletEnabled val="1"/>
        </dgm:presLayoutVars>
      </dgm:prSet>
      <dgm:spPr/>
      <dgm:t>
        <a:bodyPr/>
        <a:lstStyle/>
        <a:p>
          <a:endParaRPr lang="es-MX"/>
        </a:p>
      </dgm:t>
    </dgm:pt>
    <dgm:pt modelId="{96CBC412-1B19-45FE-A6CD-1F92AA5E4389}" type="pres">
      <dgm:prSet presAssocID="{7C624812-CF4C-400E-AF3D-422BAAA796A3}" presName="parentText" presStyleLbl="node1" presStyleIdx="0" presStyleCnt="0">
        <dgm:presLayoutVars>
          <dgm:chMax val="0"/>
          <dgm:bulletEnabled val="1"/>
        </dgm:presLayoutVars>
      </dgm:prSet>
      <dgm:spPr/>
      <dgm:t>
        <a:bodyPr/>
        <a:lstStyle/>
        <a:p>
          <a:endParaRPr lang="es-MX"/>
        </a:p>
      </dgm:t>
    </dgm:pt>
    <dgm:pt modelId="{2B4CCDF4-3F2F-4C28-B5DD-D64D30DFCA9F}" type="pres">
      <dgm:prSet presAssocID="{7C624812-CF4C-400E-AF3D-422BAAA796A3}" presName="parentRect" presStyleLbl="alignNode1" presStyleIdx="6" presStyleCnt="11"/>
      <dgm:spPr/>
      <dgm:t>
        <a:bodyPr/>
        <a:lstStyle/>
        <a:p>
          <a:endParaRPr lang="es-MX"/>
        </a:p>
      </dgm:t>
    </dgm:pt>
    <dgm:pt modelId="{55842AF9-CCD7-450B-9A61-DA8AB9FC980B}" type="pres">
      <dgm:prSet presAssocID="{7C624812-CF4C-400E-AF3D-422BAAA796A3}" presName="adorn" presStyleLbl="fgAccFollowNode1" presStyleIdx="6" presStyleCnt="11"/>
      <dgm:spPr>
        <a:blipFill rotWithShape="0">
          <a:blip xmlns:r="http://schemas.openxmlformats.org/officeDocument/2006/relationships" r:embed="rId18"/>
          <a:stretch>
            <a:fillRect/>
          </a:stretch>
        </a:blipFill>
      </dgm:spPr>
    </dgm:pt>
    <dgm:pt modelId="{6D608494-8537-4BAE-B52A-B4335F3F28C1}" type="pres">
      <dgm:prSet presAssocID="{FDC156ED-A370-4087-926C-F5A325C7BD79}" presName="sibTrans" presStyleLbl="sibTrans2D1" presStyleIdx="0" presStyleCnt="0"/>
      <dgm:spPr/>
      <dgm:t>
        <a:bodyPr/>
        <a:lstStyle/>
        <a:p>
          <a:endParaRPr lang="es-ES"/>
        </a:p>
      </dgm:t>
    </dgm:pt>
    <dgm:pt modelId="{5B4A9870-6050-4B51-A753-82C6D208FFEE}" type="pres">
      <dgm:prSet presAssocID="{14F63521-ED72-4AD0-8372-850A42EA54DE}" presName="compNode" presStyleCnt="0"/>
      <dgm:spPr/>
    </dgm:pt>
    <dgm:pt modelId="{2EC62D8C-CCAE-4ADB-B60E-4368E4711008}" type="pres">
      <dgm:prSet presAssocID="{14F63521-ED72-4AD0-8372-850A42EA54DE}" presName="childRect" presStyleLbl="bgAcc1" presStyleIdx="7" presStyleCnt="11">
        <dgm:presLayoutVars>
          <dgm:bulletEnabled val="1"/>
        </dgm:presLayoutVars>
      </dgm:prSet>
      <dgm:spPr/>
      <dgm:t>
        <a:bodyPr/>
        <a:lstStyle/>
        <a:p>
          <a:endParaRPr lang="es-MX"/>
        </a:p>
      </dgm:t>
    </dgm:pt>
    <dgm:pt modelId="{CA326874-9B50-434C-A5A0-5BB5999A67C6}" type="pres">
      <dgm:prSet presAssocID="{14F63521-ED72-4AD0-8372-850A42EA54DE}" presName="parentText" presStyleLbl="node1" presStyleIdx="0" presStyleCnt="0">
        <dgm:presLayoutVars>
          <dgm:chMax val="0"/>
          <dgm:bulletEnabled val="1"/>
        </dgm:presLayoutVars>
      </dgm:prSet>
      <dgm:spPr/>
      <dgm:t>
        <a:bodyPr/>
        <a:lstStyle/>
        <a:p>
          <a:endParaRPr lang="es-MX"/>
        </a:p>
      </dgm:t>
    </dgm:pt>
    <dgm:pt modelId="{9860B0C5-BD93-4E90-8E7A-BC90F83B1598}" type="pres">
      <dgm:prSet presAssocID="{14F63521-ED72-4AD0-8372-850A42EA54DE}" presName="parentRect" presStyleLbl="alignNode1" presStyleIdx="7" presStyleCnt="11"/>
      <dgm:spPr/>
      <dgm:t>
        <a:bodyPr/>
        <a:lstStyle/>
        <a:p>
          <a:endParaRPr lang="es-MX"/>
        </a:p>
      </dgm:t>
    </dgm:pt>
    <dgm:pt modelId="{E62F91F1-4B2F-4DC8-B0BA-AED14508DECE}" type="pres">
      <dgm:prSet presAssocID="{14F63521-ED72-4AD0-8372-850A42EA54DE}" presName="adorn" presStyleLbl="fgAccFollowNode1" presStyleIdx="7" presStyleCnt="11"/>
      <dgm:spPr>
        <a:blipFill rotWithShape="0">
          <a:blip xmlns:r="http://schemas.openxmlformats.org/officeDocument/2006/relationships" r:embed="rId19"/>
          <a:stretch>
            <a:fillRect/>
          </a:stretch>
        </a:blipFill>
      </dgm:spPr>
    </dgm:pt>
    <dgm:pt modelId="{80431227-39DF-46E5-B000-46007643B89E}" type="pres">
      <dgm:prSet presAssocID="{B55E4B95-5670-447A-A6F0-8AAB4D5B266A}" presName="sibTrans" presStyleLbl="sibTrans2D1" presStyleIdx="0" presStyleCnt="0"/>
      <dgm:spPr/>
      <dgm:t>
        <a:bodyPr/>
        <a:lstStyle/>
        <a:p>
          <a:endParaRPr lang="es-ES"/>
        </a:p>
      </dgm:t>
    </dgm:pt>
    <dgm:pt modelId="{0C61DBE0-20EE-45DD-B002-059F5D44EFCE}" type="pres">
      <dgm:prSet presAssocID="{8BE95BFE-1853-4753-A5A7-6B257B6BB513}" presName="compNode" presStyleCnt="0"/>
      <dgm:spPr/>
    </dgm:pt>
    <dgm:pt modelId="{EC9EADBF-5080-4FA6-A934-5C837949E059}" type="pres">
      <dgm:prSet presAssocID="{8BE95BFE-1853-4753-A5A7-6B257B6BB513}" presName="childRect" presStyleLbl="bgAcc1" presStyleIdx="8" presStyleCnt="11">
        <dgm:presLayoutVars>
          <dgm:bulletEnabled val="1"/>
        </dgm:presLayoutVars>
      </dgm:prSet>
      <dgm:spPr/>
      <dgm:t>
        <a:bodyPr/>
        <a:lstStyle/>
        <a:p>
          <a:endParaRPr lang="es-MX"/>
        </a:p>
      </dgm:t>
    </dgm:pt>
    <dgm:pt modelId="{F6F3ABB0-366A-48A9-9AD1-1C25602FC6D5}" type="pres">
      <dgm:prSet presAssocID="{8BE95BFE-1853-4753-A5A7-6B257B6BB513}" presName="parentText" presStyleLbl="node1" presStyleIdx="0" presStyleCnt="0">
        <dgm:presLayoutVars>
          <dgm:chMax val="0"/>
          <dgm:bulletEnabled val="1"/>
        </dgm:presLayoutVars>
      </dgm:prSet>
      <dgm:spPr/>
      <dgm:t>
        <a:bodyPr/>
        <a:lstStyle/>
        <a:p>
          <a:endParaRPr lang="es-MX"/>
        </a:p>
      </dgm:t>
    </dgm:pt>
    <dgm:pt modelId="{824604CF-3E16-431F-9F09-9EA9EA1112F5}" type="pres">
      <dgm:prSet presAssocID="{8BE95BFE-1853-4753-A5A7-6B257B6BB513}" presName="parentRect" presStyleLbl="alignNode1" presStyleIdx="8" presStyleCnt="11"/>
      <dgm:spPr/>
      <dgm:t>
        <a:bodyPr/>
        <a:lstStyle/>
        <a:p>
          <a:endParaRPr lang="es-MX"/>
        </a:p>
      </dgm:t>
    </dgm:pt>
    <dgm:pt modelId="{7653126A-7321-4FF7-9639-7E59168F0ED5}" type="pres">
      <dgm:prSet presAssocID="{8BE95BFE-1853-4753-A5A7-6B257B6BB513}" presName="adorn" presStyleLbl="fgAccFollowNode1" presStyleIdx="8" presStyleCnt="11"/>
      <dgm:spPr>
        <a:blipFill rotWithShape="0">
          <a:blip xmlns:r="http://schemas.openxmlformats.org/officeDocument/2006/relationships" r:embed="rId20"/>
          <a:stretch>
            <a:fillRect/>
          </a:stretch>
        </a:blipFill>
      </dgm:spPr>
    </dgm:pt>
    <dgm:pt modelId="{91249BC3-98D2-4C5B-A2DF-03630C8E83B0}" type="pres">
      <dgm:prSet presAssocID="{B3B4DD98-DEB7-4673-9D30-E51364ADFEA2}" presName="sibTrans" presStyleLbl="sibTrans2D1" presStyleIdx="0" presStyleCnt="0"/>
      <dgm:spPr/>
      <dgm:t>
        <a:bodyPr/>
        <a:lstStyle/>
        <a:p>
          <a:endParaRPr lang="es-ES"/>
        </a:p>
      </dgm:t>
    </dgm:pt>
    <dgm:pt modelId="{E8C6B855-6C86-432E-B140-1B43935576DB}" type="pres">
      <dgm:prSet presAssocID="{549986C9-3426-4DFC-9063-C7CD2D4643EA}" presName="compNode" presStyleCnt="0"/>
      <dgm:spPr/>
    </dgm:pt>
    <dgm:pt modelId="{3F2F554E-8CEB-4A4E-B3A4-C1EBB64E077C}" type="pres">
      <dgm:prSet presAssocID="{549986C9-3426-4DFC-9063-C7CD2D4643EA}" presName="childRect" presStyleLbl="bgAcc1" presStyleIdx="9" presStyleCnt="11">
        <dgm:presLayoutVars>
          <dgm:bulletEnabled val="1"/>
        </dgm:presLayoutVars>
      </dgm:prSet>
      <dgm:spPr/>
      <dgm:t>
        <a:bodyPr/>
        <a:lstStyle/>
        <a:p>
          <a:endParaRPr lang="es-MX"/>
        </a:p>
      </dgm:t>
    </dgm:pt>
    <dgm:pt modelId="{95F2ACB5-CB3B-4EC3-8B31-893C48C9BB5E}" type="pres">
      <dgm:prSet presAssocID="{549986C9-3426-4DFC-9063-C7CD2D4643EA}" presName="parentText" presStyleLbl="node1" presStyleIdx="0" presStyleCnt="0">
        <dgm:presLayoutVars>
          <dgm:chMax val="0"/>
          <dgm:bulletEnabled val="1"/>
        </dgm:presLayoutVars>
      </dgm:prSet>
      <dgm:spPr/>
      <dgm:t>
        <a:bodyPr/>
        <a:lstStyle/>
        <a:p>
          <a:endParaRPr lang="es-MX"/>
        </a:p>
      </dgm:t>
    </dgm:pt>
    <dgm:pt modelId="{70099639-8C02-4185-9200-6822A50D6143}" type="pres">
      <dgm:prSet presAssocID="{549986C9-3426-4DFC-9063-C7CD2D4643EA}" presName="parentRect" presStyleLbl="alignNode1" presStyleIdx="9" presStyleCnt="11"/>
      <dgm:spPr/>
      <dgm:t>
        <a:bodyPr/>
        <a:lstStyle/>
        <a:p>
          <a:endParaRPr lang="es-MX"/>
        </a:p>
      </dgm:t>
    </dgm:pt>
    <dgm:pt modelId="{528D799D-03F6-4B7F-84BD-E71B2C127FAE}" type="pres">
      <dgm:prSet presAssocID="{549986C9-3426-4DFC-9063-C7CD2D4643EA}" presName="adorn" presStyleLbl="fgAccFollowNode1" presStyleIdx="9" presStyleCnt="11"/>
      <dgm:spPr>
        <a:blipFill rotWithShape="0">
          <a:blip xmlns:r="http://schemas.openxmlformats.org/officeDocument/2006/relationships" r:embed="rId21"/>
          <a:stretch>
            <a:fillRect/>
          </a:stretch>
        </a:blipFill>
      </dgm:spPr>
    </dgm:pt>
    <dgm:pt modelId="{7006F243-BC40-4647-B2DE-CB7A2531D732}" type="pres">
      <dgm:prSet presAssocID="{48BAAB37-A31D-40FF-8163-CB19609CA74D}" presName="sibTrans" presStyleLbl="sibTrans2D1" presStyleIdx="0" presStyleCnt="0"/>
      <dgm:spPr/>
      <dgm:t>
        <a:bodyPr/>
        <a:lstStyle/>
        <a:p>
          <a:endParaRPr lang="es-ES"/>
        </a:p>
      </dgm:t>
    </dgm:pt>
    <dgm:pt modelId="{BE50C9A5-8ACD-4AC5-AF4D-ACDA49437EE9}" type="pres">
      <dgm:prSet presAssocID="{2B3B45DB-AFB5-4E26-AA65-EBA0A6098F4E}" presName="compNode" presStyleCnt="0"/>
      <dgm:spPr/>
    </dgm:pt>
    <dgm:pt modelId="{57F15362-9B6B-4477-A0DF-4FCDEB43700F}" type="pres">
      <dgm:prSet presAssocID="{2B3B45DB-AFB5-4E26-AA65-EBA0A6098F4E}" presName="childRect" presStyleLbl="bgAcc1" presStyleIdx="10" presStyleCnt="11" custScaleX="112883">
        <dgm:presLayoutVars>
          <dgm:bulletEnabled val="1"/>
        </dgm:presLayoutVars>
      </dgm:prSet>
      <dgm:spPr/>
      <dgm:t>
        <a:bodyPr/>
        <a:lstStyle/>
        <a:p>
          <a:endParaRPr lang="es-MX"/>
        </a:p>
      </dgm:t>
    </dgm:pt>
    <dgm:pt modelId="{9E373AC6-DAB1-4A3A-B329-884586BB0C3F}" type="pres">
      <dgm:prSet presAssocID="{2B3B45DB-AFB5-4E26-AA65-EBA0A6098F4E}" presName="parentText" presStyleLbl="node1" presStyleIdx="0" presStyleCnt="0">
        <dgm:presLayoutVars>
          <dgm:chMax val="0"/>
          <dgm:bulletEnabled val="1"/>
        </dgm:presLayoutVars>
      </dgm:prSet>
      <dgm:spPr/>
      <dgm:t>
        <a:bodyPr/>
        <a:lstStyle/>
        <a:p>
          <a:endParaRPr lang="es-ES"/>
        </a:p>
      </dgm:t>
    </dgm:pt>
    <dgm:pt modelId="{E4C46584-9108-49BE-AC6E-9B93615A4A9D}" type="pres">
      <dgm:prSet presAssocID="{2B3B45DB-AFB5-4E26-AA65-EBA0A6098F4E}" presName="parentRect" presStyleLbl="alignNode1" presStyleIdx="10" presStyleCnt="11"/>
      <dgm:spPr/>
      <dgm:t>
        <a:bodyPr/>
        <a:lstStyle/>
        <a:p>
          <a:endParaRPr lang="es-ES"/>
        </a:p>
      </dgm:t>
    </dgm:pt>
    <dgm:pt modelId="{B2327477-37AF-49B1-AA92-8F890A345409}" type="pres">
      <dgm:prSet presAssocID="{2B3B45DB-AFB5-4E26-AA65-EBA0A6098F4E}" presName="adorn" presStyleLbl="fgAccFollowNode1" presStyleIdx="10" presStyleCnt="11"/>
      <dgm:spPr>
        <a:blipFill rotWithShape="0">
          <a:blip xmlns:r="http://schemas.openxmlformats.org/officeDocument/2006/relationships" r:embed="rId22"/>
          <a:stretch>
            <a:fillRect/>
          </a:stretch>
        </a:blipFill>
      </dgm:spPr>
    </dgm:pt>
  </dgm:ptLst>
  <dgm:cxnLst>
    <dgm:cxn modelId="{D8A29160-B359-4C69-A0CE-F2FBEC784B45}" srcId="{ED15EE92-8459-4448-AD1E-B0E3B7DF82EE}" destId="{7C624812-CF4C-400E-AF3D-422BAAA796A3}" srcOrd="6" destOrd="0" parTransId="{9D8C4348-F02D-4D25-81A3-720202246E34}" sibTransId="{FDC156ED-A370-4087-926C-F5A325C7BD79}"/>
    <dgm:cxn modelId="{BED78FE0-0136-49EB-9A91-FAE359CECCC2}" srcId="{ED15EE92-8459-4448-AD1E-B0E3B7DF82EE}" destId="{14F63521-ED72-4AD0-8372-850A42EA54DE}" srcOrd="7" destOrd="0" parTransId="{EEF8DAD5-2EFB-4DDA-8C1C-D41CC2A372DA}" sibTransId="{B55E4B95-5670-447A-A6F0-8AAB4D5B266A}"/>
    <dgm:cxn modelId="{C5EDF5EF-F703-4D0D-99E1-EA59D57BFAC4}" type="presOf" srcId="{1D6ADEB2-3404-47EA-8198-8721909D0368}" destId="{39D1DD29-1E18-41AE-B069-02A03E077F51}" srcOrd="0" destOrd="0" presId="urn:microsoft.com/office/officeart/2005/8/layout/bList2#1"/>
    <dgm:cxn modelId="{7CD805C0-03E7-4D93-8A4E-2CAE8D17081C}" srcId="{ED15EE92-8459-4448-AD1E-B0E3B7DF82EE}" destId="{6BFA2E84-21F2-46AA-9E7B-A192E81204D5}" srcOrd="1" destOrd="0" parTransId="{A816E576-687B-49D0-9FF9-A7666573DA45}" sibTransId="{ABA3222B-51C9-4662-B35D-78347FFB1A48}"/>
    <dgm:cxn modelId="{1A8CEE55-A559-483C-8B5A-A4D66FEBCB8F}" type="presOf" srcId="{E3CDC0CB-79A3-4F37-8C59-2296488BC7B1}" destId="{676ECA4D-410D-4681-BD35-FA0AAE7ED394}" srcOrd="0" destOrd="0" presId="urn:microsoft.com/office/officeart/2005/8/layout/bList2#1"/>
    <dgm:cxn modelId="{58F0DF44-88D7-4701-B43D-AEDD315DC454}" type="presOf" srcId="{15450390-8A95-49AC-9EB6-186BBE2CBA34}" destId="{3F2F554E-8CEB-4A4E-B3A4-C1EBB64E077C}" srcOrd="0" destOrd="0" presId="urn:microsoft.com/office/officeart/2005/8/layout/bList2#1"/>
    <dgm:cxn modelId="{4DCDE0E6-6A6C-46EE-8215-64FD1BCEA770}" type="presOf" srcId="{45EC334B-7640-48DB-8761-83FEDE63E385}" destId="{B2A8C0DD-CEF8-4C83-9454-FFE7D680EBA9}" srcOrd="0" destOrd="0" presId="urn:microsoft.com/office/officeart/2005/8/layout/bList2#1"/>
    <dgm:cxn modelId="{303E9167-55FC-4363-91C2-50B3531DD778}" srcId="{549986C9-3426-4DFC-9063-C7CD2D4643EA}" destId="{15450390-8A95-49AC-9EB6-186BBE2CBA34}" srcOrd="0" destOrd="0" parTransId="{07CF2618-7B26-49EB-A15F-A99C8707392A}" sibTransId="{222EA5D1-0A87-4B11-BA68-5E698D577AA0}"/>
    <dgm:cxn modelId="{7B7B6190-45FA-45FD-B740-FC1565C15AF9}" srcId="{ED15EE92-8459-4448-AD1E-B0E3B7DF82EE}" destId="{4DB12AAD-C696-4145-A944-3C37D7C2A76E}" srcOrd="3" destOrd="0" parTransId="{54135478-2B01-4CAC-9910-9B90C2ED478B}" sibTransId="{3DEB07F7-527F-4A69-AAB2-C96707F3FDDA}"/>
    <dgm:cxn modelId="{F66582BC-E6ED-40A4-A2AC-A413AB708AA0}" type="presOf" srcId="{2B3B45DB-AFB5-4E26-AA65-EBA0A6098F4E}" destId="{E4C46584-9108-49BE-AC6E-9B93615A4A9D}" srcOrd="1" destOrd="0" presId="urn:microsoft.com/office/officeart/2005/8/layout/bList2#1"/>
    <dgm:cxn modelId="{F1BDC1BA-5F80-4B0D-B677-10A4065B1EF0}" type="presOf" srcId="{AAFB9313-A37A-4533-94D5-B3BCCD2D3F76}" destId="{943652AE-9D9C-4A36-9ED4-0F15E2E35974}" srcOrd="0" destOrd="0" presId="urn:microsoft.com/office/officeart/2005/8/layout/bList2#1"/>
    <dgm:cxn modelId="{A91381A9-520A-47AB-BD97-134D8DD1F746}" type="presOf" srcId="{14F63521-ED72-4AD0-8372-850A42EA54DE}" destId="{9860B0C5-BD93-4E90-8E7A-BC90F83B1598}" srcOrd="1" destOrd="0" presId="urn:microsoft.com/office/officeart/2005/8/layout/bList2#1"/>
    <dgm:cxn modelId="{5DDFE71C-2337-448F-A019-6DC4A2AFF9C5}" type="presOf" srcId="{07516CF2-4A55-4CF8-8BFB-08BB4379CA2C}" destId="{3B74EC89-55F3-4A5C-BB2F-A0F67DB190FC}" srcOrd="0" destOrd="0" presId="urn:microsoft.com/office/officeart/2005/8/layout/bList2#1"/>
    <dgm:cxn modelId="{35AE4189-87DC-4733-8663-B8059DC2F65B}" type="presOf" srcId="{62F2360C-BF0A-4FC6-876B-8BE39592C821}" destId="{2EC62D8C-CCAE-4ADB-B60E-4368E4711008}" srcOrd="0" destOrd="0" presId="urn:microsoft.com/office/officeart/2005/8/layout/bList2#1"/>
    <dgm:cxn modelId="{9A2B9996-30F3-420A-9F3E-E201C96B14BD}" type="presOf" srcId="{B0C86008-9F88-45BD-9CA3-44F1F368AD84}" destId="{D41B15B0-D616-4004-9582-06845DFD62B9}" srcOrd="0" destOrd="0" presId="urn:microsoft.com/office/officeart/2005/8/layout/bList2#1"/>
    <dgm:cxn modelId="{E75F86D8-E80B-4955-9537-A56BDF517836}" type="presOf" srcId="{6BFA2E84-21F2-46AA-9E7B-A192E81204D5}" destId="{DB1C7369-E5C5-471C-8D11-749A8F52B032}" srcOrd="0" destOrd="0" presId="urn:microsoft.com/office/officeart/2005/8/layout/bList2#1"/>
    <dgm:cxn modelId="{3310A3F9-E81A-4B1B-B649-A02CEF3632BB}" srcId="{ED15EE92-8459-4448-AD1E-B0E3B7DF82EE}" destId="{16AB009E-C0C6-4DA7-A5FD-576C9E3CD740}" srcOrd="5" destOrd="0" parTransId="{6524ADF5-3A04-4AAB-A7E5-D3D91624A791}" sibTransId="{07516CF2-4A55-4CF8-8BFB-08BB4379CA2C}"/>
    <dgm:cxn modelId="{645185E5-AE74-46EB-9184-BC78668F219E}" srcId="{ED15EE92-8459-4448-AD1E-B0E3B7DF82EE}" destId="{2C84D405-30F1-4F40-9AB0-291096EEB6FE}" srcOrd="2" destOrd="0" parTransId="{9203BDD5-83A2-4963-9BF3-7DB0C19ABBA5}" sibTransId="{1592C66C-E90E-4CD3-9E1E-DFDAC33591DF}"/>
    <dgm:cxn modelId="{6A190919-CFCE-4097-BC10-01A4E107409D}" srcId="{C24EEC15-A9AD-49E9-AC8D-87C995B76370}" destId="{50E78B24-9AB5-4B3F-BCB9-C42145689AF5}" srcOrd="0" destOrd="0" parTransId="{B634686D-6909-4952-97E2-BBBCB728D0FA}" sibTransId="{230BE4E2-D464-48B8-8057-F865B40A6D06}"/>
    <dgm:cxn modelId="{595677E6-6D68-4E76-BBEA-51588B9EBFEB}" srcId="{ED15EE92-8459-4448-AD1E-B0E3B7DF82EE}" destId="{2B3B45DB-AFB5-4E26-AA65-EBA0A6098F4E}" srcOrd="10" destOrd="0" parTransId="{73E49FDC-26CA-4186-AD43-142161828DB6}" sibTransId="{B2C2374D-E0D1-40B1-9C74-852BFC7A8CE1}"/>
    <dgm:cxn modelId="{2C351696-22D4-4326-901F-17ABFAD316F0}" srcId="{2C84D405-30F1-4F40-9AB0-291096EEB6FE}" destId="{AAFB9313-A37A-4533-94D5-B3BCCD2D3F76}" srcOrd="0" destOrd="0" parTransId="{EB615394-0981-464F-8D8C-010FFD9FA8D5}" sibTransId="{4D9D10EB-6899-4A15-B8D8-0EFE3CB7E739}"/>
    <dgm:cxn modelId="{90A130D8-3691-4506-8A29-6DB06F240CAC}" type="presOf" srcId="{C24EEC15-A9AD-49E9-AC8D-87C995B76370}" destId="{42FC1731-D486-4AB8-934A-1D865B519671}" srcOrd="0" destOrd="0" presId="urn:microsoft.com/office/officeart/2005/8/layout/bList2#1"/>
    <dgm:cxn modelId="{4C388B13-D4EE-4C97-BC56-C8A58906FC6F}" srcId="{ED15EE92-8459-4448-AD1E-B0E3B7DF82EE}" destId="{E3CDC0CB-79A3-4F37-8C59-2296488BC7B1}" srcOrd="0" destOrd="0" parTransId="{41757509-E264-4C6A-9B59-4117E0E099E6}" sibTransId="{B0C86008-9F88-45BD-9CA3-44F1F368AD84}"/>
    <dgm:cxn modelId="{F8D17FC0-BBCE-404C-9D4D-1FB23B1BE76C}" type="presOf" srcId="{16AB009E-C0C6-4DA7-A5FD-576C9E3CD740}" destId="{03BBB55C-2861-4A1A-AF1B-0643F67D5152}" srcOrd="1" destOrd="0" presId="urn:microsoft.com/office/officeart/2005/8/layout/bList2#1"/>
    <dgm:cxn modelId="{7500B438-768A-4E9D-8132-8E7B304FAF5C}" type="presOf" srcId="{16AB009E-C0C6-4DA7-A5FD-576C9E3CD740}" destId="{E051EDCB-DAE3-4D96-943B-1303DCEF4D33}" srcOrd="0" destOrd="0" presId="urn:microsoft.com/office/officeart/2005/8/layout/bList2#1"/>
    <dgm:cxn modelId="{F3E50611-6780-40F7-8614-8CD9ECC62E78}" type="presOf" srcId="{50E78B24-9AB5-4B3F-BCB9-C42145689AF5}" destId="{8077815C-A24C-4F48-989E-ABBC7BBF09B2}" srcOrd="0" destOrd="0" presId="urn:microsoft.com/office/officeart/2005/8/layout/bList2#1"/>
    <dgm:cxn modelId="{E0FCE193-CF43-4C29-9470-CD1F60EEC793}" type="presOf" srcId="{549986C9-3426-4DFC-9063-C7CD2D4643EA}" destId="{95F2ACB5-CB3B-4EC3-8B31-893C48C9BB5E}" srcOrd="0" destOrd="0" presId="urn:microsoft.com/office/officeart/2005/8/layout/bList2#1"/>
    <dgm:cxn modelId="{995D5942-8D2E-4885-833D-9201A1D6E774}" type="presOf" srcId="{ED15EE92-8459-4448-AD1E-B0E3B7DF82EE}" destId="{0D13A320-A7F9-48AB-B853-CF4AA122903D}" srcOrd="0" destOrd="0" presId="urn:microsoft.com/office/officeart/2005/8/layout/bList2#1"/>
    <dgm:cxn modelId="{CD0C868B-69F2-4714-B878-F69EDD39D374}" type="presOf" srcId="{37978956-9721-4E63-B512-8AE1BA5F2C6C}" destId="{57F15362-9B6B-4477-A0DF-4FCDEB43700F}" srcOrd="0" destOrd="1" presId="urn:microsoft.com/office/officeart/2005/8/layout/bList2#1"/>
    <dgm:cxn modelId="{CA76E8EF-11DD-42A1-8FBD-C59B1BA52D0C}" type="presOf" srcId="{EEE41455-09A9-4D9F-93BF-7DFFDEC5FA16}" destId="{5AFC8C75-E1E2-434A-BE8E-DDEFC902E56C}" srcOrd="0" destOrd="0" presId="urn:microsoft.com/office/officeart/2005/8/layout/bList2#1"/>
    <dgm:cxn modelId="{DBB70B73-A9DB-40A9-B889-4C5EF73CEBE9}" srcId="{ED15EE92-8459-4448-AD1E-B0E3B7DF82EE}" destId="{8BE95BFE-1853-4753-A5A7-6B257B6BB513}" srcOrd="8" destOrd="0" parTransId="{D3BCFD67-0705-4348-943E-DC43CD8DCDC1}" sibTransId="{B3B4DD98-DEB7-4673-9D30-E51364ADFEA2}"/>
    <dgm:cxn modelId="{50775711-41C2-4CD3-B7D6-EE541B0D5379}" type="presOf" srcId="{E3CDC0CB-79A3-4F37-8C59-2296488BC7B1}" destId="{DEE162E1-E08E-4532-84C0-33F70CB8133D}" srcOrd="1" destOrd="0" presId="urn:microsoft.com/office/officeart/2005/8/layout/bList2#1"/>
    <dgm:cxn modelId="{CBEA393C-FCC4-40FC-B112-9D8976A537CE}" type="presOf" srcId="{FDC156ED-A370-4087-926C-F5A325C7BD79}" destId="{6D608494-8537-4BAE-B52A-B4335F3F28C1}" srcOrd="0" destOrd="0" presId="urn:microsoft.com/office/officeart/2005/8/layout/bList2#1"/>
    <dgm:cxn modelId="{FE3E62BB-E1E7-473B-BA81-C7D8D337A0AF}" type="presOf" srcId="{C24EEC15-A9AD-49E9-AC8D-87C995B76370}" destId="{B08ACA93-5C3B-4D85-BA9E-017B3ED42335}" srcOrd="1" destOrd="0" presId="urn:microsoft.com/office/officeart/2005/8/layout/bList2#1"/>
    <dgm:cxn modelId="{50FF3DD3-89DA-4C8F-A932-B8CF4AB3072F}" srcId="{2B3B45DB-AFB5-4E26-AA65-EBA0A6098F4E}" destId="{37978956-9721-4E63-B512-8AE1BA5F2C6C}" srcOrd="1" destOrd="0" parTransId="{98028F63-0C91-4662-9B53-1CAFC7021AB6}" sibTransId="{700E551A-D4FC-4E0D-9B3B-F092DFC927EE}"/>
    <dgm:cxn modelId="{EA569FCA-6BA9-4579-A385-307B908BDF87}" srcId="{E3CDC0CB-79A3-4F37-8C59-2296488BC7B1}" destId="{AED36AF8-4736-4CD3-A3AC-2077EBF9EDE6}" srcOrd="0" destOrd="0" parTransId="{391241F5-E108-4DCF-870C-5033D17A7D4E}" sibTransId="{8CCB2024-CA1F-49E7-BD8C-DB0FDBF3A5F4}"/>
    <dgm:cxn modelId="{210624DE-5E3D-45DB-BE8C-4ACAE1B686DE}" type="presOf" srcId="{ABA3222B-51C9-4662-B35D-78347FFB1A48}" destId="{059EF286-02FA-4C51-86AC-5ED45454735E}" srcOrd="0" destOrd="0" presId="urn:microsoft.com/office/officeart/2005/8/layout/bList2#1"/>
    <dgm:cxn modelId="{6A86D6E5-4F47-4748-BE6E-667EEE4D081D}" srcId="{ED15EE92-8459-4448-AD1E-B0E3B7DF82EE}" destId="{C24EEC15-A9AD-49E9-AC8D-87C995B76370}" srcOrd="4" destOrd="0" parTransId="{7476DEBF-B95A-4685-9BF6-61AD43B6013A}" sibTransId="{EEE41455-09A9-4D9F-93BF-7DFFDEC5FA16}"/>
    <dgm:cxn modelId="{36CC3878-42F6-449B-9913-3B846AE941F5}" srcId="{8BE95BFE-1853-4753-A5A7-6B257B6BB513}" destId="{29C22C7E-BCC5-4765-B02E-E23AAE8C01CB}" srcOrd="0" destOrd="0" parTransId="{68079607-11BC-4BFE-AC5A-659E75686646}" sibTransId="{E139D07A-9AB8-467E-9EB2-0E753DA2CB46}"/>
    <dgm:cxn modelId="{4606F317-253D-48E4-9256-17271CAB602F}" type="presOf" srcId="{2C84D405-30F1-4F40-9AB0-291096EEB6FE}" destId="{4FA08DB9-685D-4836-9652-4D61082E42B3}" srcOrd="0" destOrd="0" presId="urn:microsoft.com/office/officeart/2005/8/layout/bList2#1"/>
    <dgm:cxn modelId="{B53F8CFE-B2E8-45C1-B3E9-28856307AC7D}" srcId="{16AB009E-C0C6-4DA7-A5FD-576C9E3CD740}" destId="{8FEDD003-8F97-414A-B5AE-D1004053AF58}" srcOrd="0" destOrd="0" parTransId="{EBB24D84-9712-4FFC-B04B-EE3D941BA495}" sibTransId="{DAD47EFA-F871-4460-8993-61EDC44B16DA}"/>
    <dgm:cxn modelId="{0F9FEB21-21CC-4771-8930-81EBEA11F100}" type="presOf" srcId="{8BE95BFE-1853-4753-A5A7-6B257B6BB513}" destId="{F6F3ABB0-366A-48A9-9AD1-1C25602FC6D5}" srcOrd="0" destOrd="0" presId="urn:microsoft.com/office/officeart/2005/8/layout/bList2#1"/>
    <dgm:cxn modelId="{326DD422-A9B9-4C08-A2CC-70A169B47A4C}" srcId="{2B3B45DB-AFB5-4E26-AA65-EBA0A6098F4E}" destId="{D6EF414C-F445-4E4F-8BC7-AA4FF7542C1D}" srcOrd="0" destOrd="0" parTransId="{931C681D-5510-423E-AE9F-967B7B5C9524}" sibTransId="{AEB6572E-1DBF-4F18-BA68-82370024414D}"/>
    <dgm:cxn modelId="{D97D171D-7BF9-4B81-A8C5-C4335CDFA2F1}" type="presOf" srcId="{8BE95BFE-1853-4753-A5A7-6B257B6BB513}" destId="{824604CF-3E16-431F-9F09-9EA9EA1112F5}" srcOrd="1" destOrd="0" presId="urn:microsoft.com/office/officeart/2005/8/layout/bList2#1"/>
    <dgm:cxn modelId="{E7011281-2834-4FAA-870C-42AF66C7C4AD}" type="presOf" srcId="{48BAAB37-A31D-40FF-8163-CB19609CA74D}" destId="{7006F243-BC40-4647-B2DE-CB7A2531D732}" srcOrd="0" destOrd="0" presId="urn:microsoft.com/office/officeart/2005/8/layout/bList2#1"/>
    <dgm:cxn modelId="{803440DA-3922-435C-8B50-E63B3955D982}" type="presOf" srcId="{AED36AF8-4736-4CD3-A3AC-2077EBF9EDE6}" destId="{7D7F5487-BC58-4E54-A263-45150D933C68}" srcOrd="0" destOrd="0" presId="urn:microsoft.com/office/officeart/2005/8/layout/bList2#1"/>
    <dgm:cxn modelId="{4DF4AD06-E067-45D1-9235-0C54BF749886}" type="presOf" srcId="{1592C66C-E90E-4CD3-9E1E-DFDAC33591DF}" destId="{987E29E9-128C-45DF-ACF3-7151970F62B1}" srcOrd="0" destOrd="0" presId="urn:microsoft.com/office/officeart/2005/8/layout/bList2#1"/>
    <dgm:cxn modelId="{B25C61E0-27AB-4052-8AC1-EE434B82EB7A}" type="presOf" srcId="{2B3B45DB-AFB5-4E26-AA65-EBA0A6098F4E}" destId="{9E373AC6-DAB1-4A3A-B329-884586BB0C3F}" srcOrd="0" destOrd="0" presId="urn:microsoft.com/office/officeart/2005/8/layout/bList2#1"/>
    <dgm:cxn modelId="{FBA74125-E021-4F13-B2A3-CB3938FAC776}" type="presOf" srcId="{C602C043-AA35-48BE-8C60-8D0D3CF36C8C}" destId="{60944DAF-0ACD-408E-939F-C7ACA0F4A8B1}" srcOrd="0" destOrd="0" presId="urn:microsoft.com/office/officeart/2005/8/layout/bList2#1"/>
    <dgm:cxn modelId="{AC1AA123-374A-4C2C-A1F7-E8ABAB128D81}" type="presOf" srcId="{B55E4B95-5670-447A-A6F0-8AAB4D5B266A}" destId="{80431227-39DF-46E5-B000-46007643B89E}" srcOrd="0" destOrd="0" presId="urn:microsoft.com/office/officeart/2005/8/layout/bList2#1"/>
    <dgm:cxn modelId="{9568B5C4-F469-48B0-80F1-1FBB21BE6963}" srcId="{ED15EE92-8459-4448-AD1E-B0E3B7DF82EE}" destId="{549986C9-3426-4DFC-9063-C7CD2D4643EA}" srcOrd="9" destOrd="0" parTransId="{0272580E-083D-47F2-9485-30FF8F716431}" sibTransId="{48BAAB37-A31D-40FF-8163-CB19609CA74D}"/>
    <dgm:cxn modelId="{892FA61D-31B3-4B2B-8BC1-527F9D6A0A41}" type="presOf" srcId="{7C624812-CF4C-400E-AF3D-422BAAA796A3}" destId="{96CBC412-1B19-45FE-A6CD-1F92AA5E4389}" srcOrd="0" destOrd="0" presId="urn:microsoft.com/office/officeart/2005/8/layout/bList2#1"/>
    <dgm:cxn modelId="{B5053A6A-641A-48AA-9E85-5BDEF2A3E3A1}" type="presOf" srcId="{2C84D405-30F1-4F40-9AB0-291096EEB6FE}" destId="{E403C0D2-193A-485D-A683-1396B127D27C}" srcOrd="1" destOrd="0" presId="urn:microsoft.com/office/officeart/2005/8/layout/bList2#1"/>
    <dgm:cxn modelId="{62ECE486-EC3C-45F9-AEF6-1A97A4CA7634}" type="presOf" srcId="{3DEB07F7-527F-4A69-AAB2-C96707F3FDDA}" destId="{1D1441CB-224A-4C77-83E7-57629CFC0B0A}" srcOrd="0" destOrd="0" presId="urn:microsoft.com/office/officeart/2005/8/layout/bList2#1"/>
    <dgm:cxn modelId="{4C812BED-7CB4-4DF6-AD02-D42DC0E12142}" type="presOf" srcId="{6BFA2E84-21F2-46AA-9E7B-A192E81204D5}" destId="{40A493B7-09FF-4293-A9A5-A82DAA0DC756}" srcOrd="1" destOrd="0" presId="urn:microsoft.com/office/officeart/2005/8/layout/bList2#1"/>
    <dgm:cxn modelId="{2B17A926-4ED4-4863-B87E-1FD567258C0A}" type="presOf" srcId="{549986C9-3426-4DFC-9063-C7CD2D4643EA}" destId="{70099639-8C02-4185-9200-6822A50D6143}" srcOrd="1" destOrd="0" presId="urn:microsoft.com/office/officeart/2005/8/layout/bList2#1"/>
    <dgm:cxn modelId="{66F66B39-950E-4B30-9720-F1FFAF7D45B0}" type="presOf" srcId="{29C22C7E-BCC5-4765-B02E-E23AAE8C01CB}" destId="{EC9EADBF-5080-4FA6-A934-5C837949E059}" srcOrd="0" destOrd="0" presId="urn:microsoft.com/office/officeart/2005/8/layout/bList2#1"/>
    <dgm:cxn modelId="{47BA291B-9225-418F-930E-E994FD7F40D8}" srcId="{14F63521-ED72-4AD0-8372-850A42EA54DE}" destId="{62F2360C-BF0A-4FC6-876B-8BE39592C821}" srcOrd="0" destOrd="0" parTransId="{FE901C5F-7932-4679-8293-95BB2EB5ED2E}" sibTransId="{5B7AFE4F-5C3C-46F5-B2F9-0A96AE6B6E3E}"/>
    <dgm:cxn modelId="{7B8C182C-331D-4E66-A982-269FE965C65F}" srcId="{6BFA2E84-21F2-46AA-9E7B-A192E81204D5}" destId="{C602C043-AA35-48BE-8C60-8D0D3CF36C8C}" srcOrd="0" destOrd="0" parTransId="{780EAAEB-8E43-4118-930D-1E0E91FD40E0}" sibTransId="{23E71E51-B7C3-412D-B266-04F01E8DFEAB}"/>
    <dgm:cxn modelId="{E9ED8653-B876-4102-96A2-F71F80DFDF94}" type="presOf" srcId="{8FEDD003-8F97-414A-B5AE-D1004053AF58}" destId="{A72FFE64-FDAC-4D5D-92FD-0468EC3AB0A3}" srcOrd="0" destOrd="0" presId="urn:microsoft.com/office/officeart/2005/8/layout/bList2#1"/>
    <dgm:cxn modelId="{2843EAFF-4751-47A0-82E7-1B92E40A81E8}" srcId="{7C624812-CF4C-400E-AF3D-422BAAA796A3}" destId="{45EC334B-7640-48DB-8761-83FEDE63E385}" srcOrd="0" destOrd="0" parTransId="{B5C6C4A1-0DCA-484D-83F5-37FD542DA12E}" sibTransId="{68C63C05-CF64-402D-9D81-42C67814A2BF}"/>
    <dgm:cxn modelId="{A260F9B6-CC47-4D2E-AF18-CA7F49BD400E}" type="presOf" srcId="{D6EF414C-F445-4E4F-8BC7-AA4FF7542C1D}" destId="{57F15362-9B6B-4477-A0DF-4FCDEB43700F}" srcOrd="0" destOrd="0" presId="urn:microsoft.com/office/officeart/2005/8/layout/bList2#1"/>
    <dgm:cxn modelId="{344AA0CF-44A6-4CC8-95A2-0D870D208F5B}" srcId="{4DB12AAD-C696-4145-A944-3C37D7C2A76E}" destId="{1D6ADEB2-3404-47EA-8198-8721909D0368}" srcOrd="0" destOrd="0" parTransId="{AE114CEA-4E7B-4C0A-AC16-3C6B4F7E1701}" sibTransId="{FE01408A-D237-4230-8F07-520187BE7230}"/>
    <dgm:cxn modelId="{BF006052-B668-4C93-A8BE-CE9059D6897D}" type="presOf" srcId="{B3B4DD98-DEB7-4673-9D30-E51364ADFEA2}" destId="{91249BC3-98D2-4C5B-A2DF-03630C8E83B0}" srcOrd="0" destOrd="0" presId="urn:microsoft.com/office/officeart/2005/8/layout/bList2#1"/>
    <dgm:cxn modelId="{8EFBE585-C31F-493F-B19E-693EB386B775}" type="presOf" srcId="{14F63521-ED72-4AD0-8372-850A42EA54DE}" destId="{CA326874-9B50-434C-A5A0-5BB5999A67C6}" srcOrd="0" destOrd="0" presId="urn:microsoft.com/office/officeart/2005/8/layout/bList2#1"/>
    <dgm:cxn modelId="{38C23BDC-49B0-4651-9C36-35B862B05FD0}" type="presOf" srcId="{4DB12AAD-C696-4145-A944-3C37D7C2A76E}" destId="{7A4FACC0-BAE4-435B-ABFA-248BB80EA50D}" srcOrd="0" destOrd="0" presId="urn:microsoft.com/office/officeart/2005/8/layout/bList2#1"/>
    <dgm:cxn modelId="{A5DA37CD-AB05-4C66-AE73-EB87DB50679D}" type="presOf" srcId="{7C624812-CF4C-400E-AF3D-422BAAA796A3}" destId="{2B4CCDF4-3F2F-4C28-B5DD-D64D30DFCA9F}" srcOrd="1" destOrd="0" presId="urn:microsoft.com/office/officeart/2005/8/layout/bList2#1"/>
    <dgm:cxn modelId="{4FBD6665-18DA-4580-A922-8C10D6508C40}" type="presOf" srcId="{4DB12AAD-C696-4145-A944-3C37D7C2A76E}" destId="{EACAB05E-3BE6-49D4-9E8E-F04891AD8065}" srcOrd="1" destOrd="0" presId="urn:microsoft.com/office/officeart/2005/8/layout/bList2#1"/>
    <dgm:cxn modelId="{F7CBFA41-37C8-4BE2-826F-E3D0B2BC20C0}" type="presParOf" srcId="{0D13A320-A7F9-48AB-B853-CF4AA122903D}" destId="{8C52F7F9-0045-4C53-9716-7F7E9A298FF0}" srcOrd="0" destOrd="0" presId="urn:microsoft.com/office/officeart/2005/8/layout/bList2#1"/>
    <dgm:cxn modelId="{EA119363-B108-4244-9B24-E78AA0CCAB7B}" type="presParOf" srcId="{8C52F7F9-0045-4C53-9716-7F7E9A298FF0}" destId="{7D7F5487-BC58-4E54-A263-45150D933C68}" srcOrd="0" destOrd="0" presId="urn:microsoft.com/office/officeart/2005/8/layout/bList2#1"/>
    <dgm:cxn modelId="{4BC390CF-654E-427A-B650-A062C50448FD}" type="presParOf" srcId="{8C52F7F9-0045-4C53-9716-7F7E9A298FF0}" destId="{676ECA4D-410D-4681-BD35-FA0AAE7ED394}" srcOrd="1" destOrd="0" presId="urn:microsoft.com/office/officeart/2005/8/layout/bList2#1"/>
    <dgm:cxn modelId="{DB82FD45-69FF-492B-AB2C-31F7BE451F33}" type="presParOf" srcId="{8C52F7F9-0045-4C53-9716-7F7E9A298FF0}" destId="{DEE162E1-E08E-4532-84C0-33F70CB8133D}" srcOrd="2" destOrd="0" presId="urn:microsoft.com/office/officeart/2005/8/layout/bList2#1"/>
    <dgm:cxn modelId="{46A50A93-3984-4065-8988-47B52A4345EA}" type="presParOf" srcId="{8C52F7F9-0045-4C53-9716-7F7E9A298FF0}" destId="{75A13692-F9E3-4B30-A5EC-09AC57E848E5}" srcOrd="3" destOrd="0" presId="urn:microsoft.com/office/officeart/2005/8/layout/bList2#1"/>
    <dgm:cxn modelId="{0CC3ECAD-D444-40C3-9457-E714C97316BF}" type="presParOf" srcId="{0D13A320-A7F9-48AB-B853-CF4AA122903D}" destId="{D41B15B0-D616-4004-9582-06845DFD62B9}" srcOrd="1" destOrd="0" presId="urn:microsoft.com/office/officeart/2005/8/layout/bList2#1"/>
    <dgm:cxn modelId="{97B4048D-C830-4136-9378-8BB046B72BA4}" type="presParOf" srcId="{0D13A320-A7F9-48AB-B853-CF4AA122903D}" destId="{86E08A14-1F77-46FC-A609-87D95F506C46}" srcOrd="2" destOrd="0" presId="urn:microsoft.com/office/officeart/2005/8/layout/bList2#1"/>
    <dgm:cxn modelId="{A5D824B4-0A1C-4445-85FC-6C6259F380FD}" type="presParOf" srcId="{86E08A14-1F77-46FC-A609-87D95F506C46}" destId="{60944DAF-0ACD-408E-939F-C7ACA0F4A8B1}" srcOrd="0" destOrd="0" presId="urn:microsoft.com/office/officeart/2005/8/layout/bList2#1"/>
    <dgm:cxn modelId="{337613D0-9329-41E8-BBBD-F8F9B2294721}" type="presParOf" srcId="{86E08A14-1F77-46FC-A609-87D95F506C46}" destId="{DB1C7369-E5C5-471C-8D11-749A8F52B032}" srcOrd="1" destOrd="0" presId="urn:microsoft.com/office/officeart/2005/8/layout/bList2#1"/>
    <dgm:cxn modelId="{8BC64EA1-7A4E-44CD-A383-E6C9EEED09D8}" type="presParOf" srcId="{86E08A14-1F77-46FC-A609-87D95F506C46}" destId="{40A493B7-09FF-4293-A9A5-A82DAA0DC756}" srcOrd="2" destOrd="0" presId="urn:microsoft.com/office/officeart/2005/8/layout/bList2#1"/>
    <dgm:cxn modelId="{883D4E5B-1328-4E5A-960F-C4E603AC2A6A}" type="presParOf" srcId="{86E08A14-1F77-46FC-A609-87D95F506C46}" destId="{BEC12630-B142-4359-8A06-E78D6E1B6EAE}" srcOrd="3" destOrd="0" presId="urn:microsoft.com/office/officeart/2005/8/layout/bList2#1"/>
    <dgm:cxn modelId="{DC3C7223-1242-4904-BFDF-ADB9BC0815DE}" type="presParOf" srcId="{0D13A320-A7F9-48AB-B853-CF4AA122903D}" destId="{059EF286-02FA-4C51-86AC-5ED45454735E}" srcOrd="3" destOrd="0" presId="urn:microsoft.com/office/officeart/2005/8/layout/bList2#1"/>
    <dgm:cxn modelId="{30C75659-7920-482F-893F-BDFB26F3D2DA}" type="presParOf" srcId="{0D13A320-A7F9-48AB-B853-CF4AA122903D}" destId="{EB4A0FBC-B07A-46B6-B3D5-1D49AA7A90B2}" srcOrd="4" destOrd="0" presId="urn:microsoft.com/office/officeart/2005/8/layout/bList2#1"/>
    <dgm:cxn modelId="{DFD208E2-8862-4082-8038-747D6964FD7B}" type="presParOf" srcId="{EB4A0FBC-B07A-46B6-B3D5-1D49AA7A90B2}" destId="{943652AE-9D9C-4A36-9ED4-0F15E2E35974}" srcOrd="0" destOrd="0" presId="urn:microsoft.com/office/officeart/2005/8/layout/bList2#1"/>
    <dgm:cxn modelId="{8EB7C8D6-F6BC-49BE-923D-26D6CA6BF042}" type="presParOf" srcId="{EB4A0FBC-B07A-46B6-B3D5-1D49AA7A90B2}" destId="{4FA08DB9-685D-4836-9652-4D61082E42B3}" srcOrd="1" destOrd="0" presId="urn:microsoft.com/office/officeart/2005/8/layout/bList2#1"/>
    <dgm:cxn modelId="{7F11A0E6-D736-4559-B0A3-C7F71DDD5EA5}" type="presParOf" srcId="{EB4A0FBC-B07A-46B6-B3D5-1D49AA7A90B2}" destId="{E403C0D2-193A-485D-A683-1396B127D27C}" srcOrd="2" destOrd="0" presId="urn:microsoft.com/office/officeart/2005/8/layout/bList2#1"/>
    <dgm:cxn modelId="{EE1EC899-8179-4CD1-9603-E32B48B45095}" type="presParOf" srcId="{EB4A0FBC-B07A-46B6-B3D5-1D49AA7A90B2}" destId="{2A1D3953-2808-40B2-B4EE-DE1F7A0F364C}" srcOrd="3" destOrd="0" presId="urn:microsoft.com/office/officeart/2005/8/layout/bList2#1"/>
    <dgm:cxn modelId="{E8109444-2816-4CEA-8C23-FDB54E1BBC0D}" type="presParOf" srcId="{0D13A320-A7F9-48AB-B853-CF4AA122903D}" destId="{987E29E9-128C-45DF-ACF3-7151970F62B1}" srcOrd="5" destOrd="0" presId="urn:microsoft.com/office/officeart/2005/8/layout/bList2#1"/>
    <dgm:cxn modelId="{1B0253BE-B1A5-4B69-9E78-F8FE2B70D0CE}" type="presParOf" srcId="{0D13A320-A7F9-48AB-B853-CF4AA122903D}" destId="{E015F376-F02F-48B4-A2C6-6F3B60B3A833}" srcOrd="6" destOrd="0" presId="urn:microsoft.com/office/officeart/2005/8/layout/bList2#1"/>
    <dgm:cxn modelId="{63CF05E9-9CFE-404D-A701-7E3BD57E89E1}" type="presParOf" srcId="{E015F376-F02F-48B4-A2C6-6F3B60B3A833}" destId="{39D1DD29-1E18-41AE-B069-02A03E077F51}" srcOrd="0" destOrd="0" presId="urn:microsoft.com/office/officeart/2005/8/layout/bList2#1"/>
    <dgm:cxn modelId="{4B056FA7-42E8-437F-AE32-F5D89F00E40C}" type="presParOf" srcId="{E015F376-F02F-48B4-A2C6-6F3B60B3A833}" destId="{7A4FACC0-BAE4-435B-ABFA-248BB80EA50D}" srcOrd="1" destOrd="0" presId="urn:microsoft.com/office/officeart/2005/8/layout/bList2#1"/>
    <dgm:cxn modelId="{1E6E6FF3-AF86-4A37-964F-79B05C2B218D}" type="presParOf" srcId="{E015F376-F02F-48B4-A2C6-6F3B60B3A833}" destId="{EACAB05E-3BE6-49D4-9E8E-F04891AD8065}" srcOrd="2" destOrd="0" presId="urn:microsoft.com/office/officeart/2005/8/layout/bList2#1"/>
    <dgm:cxn modelId="{3B917013-0CCC-4EDF-8945-633C50EB5F02}" type="presParOf" srcId="{E015F376-F02F-48B4-A2C6-6F3B60B3A833}" destId="{B15DF00D-F9DE-402F-843E-A5B5A93CA3F9}" srcOrd="3" destOrd="0" presId="urn:microsoft.com/office/officeart/2005/8/layout/bList2#1"/>
    <dgm:cxn modelId="{961F3321-9254-4909-8DAE-D8E1A838BE62}" type="presParOf" srcId="{0D13A320-A7F9-48AB-B853-CF4AA122903D}" destId="{1D1441CB-224A-4C77-83E7-57629CFC0B0A}" srcOrd="7" destOrd="0" presId="urn:microsoft.com/office/officeart/2005/8/layout/bList2#1"/>
    <dgm:cxn modelId="{0C9B64B9-D361-4E6E-8886-703FAC3D3D71}" type="presParOf" srcId="{0D13A320-A7F9-48AB-B853-CF4AA122903D}" destId="{EFA4FAF7-9B86-4612-8093-CC2EF5393BF5}" srcOrd="8" destOrd="0" presId="urn:microsoft.com/office/officeart/2005/8/layout/bList2#1"/>
    <dgm:cxn modelId="{7967ED01-FD7B-4A94-816D-7984F49280A3}" type="presParOf" srcId="{EFA4FAF7-9B86-4612-8093-CC2EF5393BF5}" destId="{8077815C-A24C-4F48-989E-ABBC7BBF09B2}" srcOrd="0" destOrd="0" presId="urn:microsoft.com/office/officeart/2005/8/layout/bList2#1"/>
    <dgm:cxn modelId="{FE116486-1D32-496D-AA75-845EF43781CE}" type="presParOf" srcId="{EFA4FAF7-9B86-4612-8093-CC2EF5393BF5}" destId="{42FC1731-D486-4AB8-934A-1D865B519671}" srcOrd="1" destOrd="0" presId="urn:microsoft.com/office/officeart/2005/8/layout/bList2#1"/>
    <dgm:cxn modelId="{95876517-9433-4D8F-A3B3-9C21036F5500}" type="presParOf" srcId="{EFA4FAF7-9B86-4612-8093-CC2EF5393BF5}" destId="{B08ACA93-5C3B-4D85-BA9E-017B3ED42335}" srcOrd="2" destOrd="0" presId="urn:microsoft.com/office/officeart/2005/8/layout/bList2#1"/>
    <dgm:cxn modelId="{36F1C55C-4D9C-497F-9A00-937C200199C5}" type="presParOf" srcId="{EFA4FAF7-9B86-4612-8093-CC2EF5393BF5}" destId="{5FC6DB8D-E475-4A89-884E-C4CC88A605E4}" srcOrd="3" destOrd="0" presId="urn:microsoft.com/office/officeart/2005/8/layout/bList2#1"/>
    <dgm:cxn modelId="{0349B1EC-C709-42F5-8D98-BF3F53A261B2}" type="presParOf" srcId="{0D13A320-A7F9-48AB-B853-CF4AA122903D}" destId="{5AFC8C75-E1E2-434A-BE8E-DDEFC902E56C}" srcOrd="9" destOrd="0" presId="urn:microsoft.com/office/officeart/2005/8/layout/bList2#1"/>
    <dgm:cxn modelId="{EDD76609-DB2A-42EA-BD26-56738706B8EE}" type="presParOf" srcId="{0D13A320-A7F9-48AB-B853-CF4AA122903D}" destId="{1A5A56B4-AC05-49D2-9CC5-A9AF8FF86A7C}" srcOrd="10" destOrd="0" presId="urn:microsoft.com/office/officeart/2005/8/layout/bList2#1"/>
    <dgm:cxn modelId="{CD0D1C2E-7118-4729-8DC7-5C4B589223B6}" type="presParOf" srcId="{1A5A56B4-AC05-49D2-9CC5-A9AF8FF86A7C}" destId="{A72FFE64-FDAC-4D5D-92FD-0468EC3AB0A3}" srcOrd="0" destOrd="0" presId="urn:microsoft.com/office/officeart/2005/8/layout/bList2#1"/>
    <dgm:cxn modelId="{F9214050-9DB6-48D1-9AD7-7ACE54829FBD}" type="presParOf" srcId="{1A5A56B4-AC05-49D2-9CC5-A9AF8FF86A7C}" destId="{E051EDCB-DAE3-4D96-943B-1303DCEF4D33}" srcOrd="1" destOrd="0" presId="urn:microsoft.com/office/officeart/2005/8/layout/bList2#1"/>
    <dgm:cxn modelId="{58BA5575-2D58-461B-AD0B-522A0CAA604C}" type="presParOf" srcId="{1A5A56B4-AC05-49D2-9CC5-A9AF8FF86A7C}" destId="{03BBB55C-2861-4A1A-AF1B-0643F67D5152}" srcOrd="2" destOrd="0" presId="urn:microsoft.com/office/officeart/2005/8/layout/bList2#1"/>
    <dgm:cxn modelId="{BD187813-AB60-47E4-9A48-B9C32D17C0CB}" type="presParOf" srcId="{1A5A56B4-AC05-49D2-9CC5-A9AF8FF86A7C}" destId="{4AB7307D-E1BB-4987-B787-EC4820315F3E}" srcOrd="3" destOrd="0" presId="urn:microsoft.com/office/officeart/2005/8/layout/bList2#1"/>
    <dgm:cxn modelId="{86E5ED91-3B9E-4309-85F9-85914A2B5EBA}" type="presParOf" srcId="{0D13A320-A7F9-48AB-B853-CF4AA122903D}" destId="{3B74EC89-55F3-4A5C-BB2F-A0F67DB190FC}" srcOrd="11" destOrd="0" presId="urn:microsoft.com/office/officeart/2005/8/layout/bList2#1"/>
    <dgm:cxn modelId="{F8990884-6F9E-44AB-9F9F-D2A06453175A}" type="presParOf" srcId="{0D13A320-A7F9-48AB-B853-CF4AA122903D}" destId="{3EA44AFE-5C5A-48FE-9A38-E48FBE0E8A53}" srcOrd="12" destOrd="0" presId="urn:microsoft.com/office/officeart/2005/8/layout/bList2#1"/>
    <dgm:cxn modelId="{253C4398-4420-41E2-BFC2-456320FB52C5}" type="presParOf" srcId="{3EA44AFE-5C5A-48FE-9A38-E48FBE0E8A53}" destId="{B2A8C0DD-CEF8-4C83-9454-FFE7D680EBA9}" srcOrd="0" destOrd="0" presId="urn:microsoft.com/office/officeart/2005/8/layout/bList2#1"/>
    <dgm:cxn modelId="{98F0EB53-A0C6-40E4-A6B5-35871558EC9E}" type="presParOf" srcId="{3EA44AFE-5C5A-48FE-9A38-E48FBE0E8A53}" destId="{96CBC412-1B19-45FE-A6CD-1F92AA5E4389}" srcOrd="1" destOrd="0" presId="urn:microsoft.com/office/officeart/2005/8/layout/bList2#1"/>
    <dgm:cxn modelId="{851F637D-F990-4E48-8DDD-3F93399E9C26}" type="presParOf" srcId="{3EA44AFE-5C5A-48FE-9A38-E48FBE0E8A53}" destId="{2B4CCDF4-3F2F-4C28-B5DD-D64D30DFCA9F}" srcOrd="2" destOrd="0" presId="urn:microsoft.com/office/officeart/2005/8/layout/bList2#1"/>
    <dgm:cxn modelId="{C8BAF5A2-D55D-4E63-8D61-312FA112CB66}" type="presParOf" srcId="{3EA44AFE-5C5A-48FE-9A38-E48FBE0E8A53}" destId="{55842AF9-CCD7-450B-9A61-DA8AB9FC980B}" srcOrd="3" destOrd="0" presId="urn:microsoft.com/office/officeart/2005/8/layout/bList2#1"/>
    <dgm:cxn modelId="{848C55D3-7EA9-4F58-BE5C-34A613B76A37}" type="presParOf" srcId="{0D13A320-A7F9-48AB-B853-CF4AA122903D}" destId="{6D608494-8537-4BAE-B52A-B4335F3F28C1}" srcOrd="13" destOrd="0" presId="urn:microsoft.com/office/officeart/2005/8/layout/bList2#1"/>
    <dgm:cxn modelId="{0BD97F73-F143-4D6A-971D-EB3308377FDB}" type="presParOf" srcId="{0D13A320-A7F9-48AB-B853-CF4AA122903D}" destId="{5B4A9870-6050-4B51-A753-82C6D208FFEE}" srcOrd="14" destOrd="0" presId="urn:microsoft.com/office/officeart/2005/8/layout/bList2#1"/>
    <dgm:cxn modelId="{84AF6FA4-3447-41A7-8C42-1D704B871982}" type="presParOf" srcId="{5B4A9870-6050-4B51-A753-82C6D208FFEE}" destId="{2EC62D8C-CCAE-4ADB-B60E-4368E4711008}" srcOrd="0" destOrd="0" presId="urn:microsoft.com/office/officeart/2005/8/layout/bList2#1"/>
    <dgm:cxn modelId="{749B8B4A-5E3A-48D7-93A4-2F81F320A6E0}" type="presParOf" srcId="{5B4A9870-6050-4B51-A753-82C6D208FFEE}" destId="{CA326874-9B50-434C-A5A0-5BB5999A67C6}" srcOrd="1" destOrd="0" presId="urn:microsoft.com/office/officeart/2005/8/layout/bList2#1"/>
    <dgm:cxn modelId="{836503AF-E481-4EF4-B3DE-A0D73D885F78}" type="presParOf" srcId="{5B4A9870-6050-4B51-A753-82C6D208FFEE}" destId="{9860B0C5-BD93-4E90-8E7A-BC90F83B1598}" srcOrd="2" destOrd="0" presId="urn:microsoft.com/office/officeart/2005/8/layout/bList2#1"/>
    <dgm:cxn modelId="{E7388A6E-FF82-42DE-9065-9D7516A5344A}" type="presParOf" srcId="{5B4A9870-6050-4B51-A753-82C6D208FFEE}" destId="{E62F91F1-4B2F-4DC8-B0BA-AED14508DECE}" srcOrd="3" destOrd="0" presId="urn:microsoft.com/office/officeart/2005/8/layout/bList2#1"/>
    <dgm:cxn modelId="{ABA5E123-E5C9-4761-8E4F-D28762DD4A83}" type="presParOf" srcId="{0D13A320-A7F9-48AB-B853-CF4AA122903D}" destId="{80431227-39DF-46E5-B000-46007643B89E}" srcOrd="15" destOrd="0" presId="urn:microsoft.com/office/officeart/2005/8/layout/bList2#1"/>
    <dgm:cxn modelId="{05C08A88-B089-428A-AE20-5B0BFD0A679E}" type="presParOf" srcId="{0D13A320-A7F9-48AB-B853-CF4AA122903D}" destId="{0C61DBE0-20EE-45DD-B002-059F5D44EFCE}" srcOrd="16" destOrd="0" presId="urn:microsoft.com/office/officeart/2005/8/layout/bList2#1"/>
    <dgm:cxn modelId="{7F264CD2-DBCF-40EF-B412-325B784A7BDE}" type="presParOf" srcId="{0C61DBE0-20EE-45DD-B002-059F5D44EFCE}" destId="{EC9EADBF-5080-4FA6-A934-5C837949E059}" srcOrd="0" destOrd="0" presId="urn:microsoft.com/office/officeart/2005/8/layout/bList2#1"/>
    <dgm:cxn modelId="{E6898865-07F8-415B-A551-1412B43E9D94}" type="presParOf" srcId="{0C61DBE0-20EE-45DD-B002-059F5D44EFCE}" destId="{F6F3ABB0-366A-48A9-9AD1-1C25602FC6D5}" srcOrd="1" destOrd="0" presId="urn:microsoft.com/office/officeart/2005/8/layout/bList2#1"/>
    <dgm:cxn modelId="{5D232851-90AE-42DC-B634-3EFA70BB06D1}" type="presParOf" srcId="{0C61DBE0-20EE-45DD-B002-059F5D44EFCE}" destId="{824604CF-3E16-431F-9F09-9EA9EA1112F5}" srcOrd="2" destOrd="0" presId="urn:microsoft.com/office/officeart/2005/8/layout/bList2#1"/>
    <dgm:cxn modelId="{78BE50A0-09B7-412F-8430-7F86179E03DE}" type="presParOf" srcId="{0C61DBE0-20EE-45DD-B002-059F5D44EFCE}" destId="{7653126A-7321-4FF7-9639-7E59168F0ED5}" srcOrd="3" destOrd="0" presId="urn:microsoft.com/office/officeart/2005/8/layout/bList2#1"/>
    <dgm:cxn modelId="{3DF1563F-EBE7-4D69-9BD7-EDBE87B95BB2}" type="presParOf" srcId="{0D13A320-A7F9-48AB-B853-CF4AA122903D}" destId="{91249BC3-98D2-4C5B-A2DF-03630C8E83B0}" srcOrd="17" destOrd="0" presId="urn:microsoft.com/office/officeart/2005/8/layout/bList2#1"/>
    <dgm:cxn modelId="{953B999B-9107-4077-B7D4-097690125BB6}" type="presParOf" srcId="{0D13A320-A7F9-48AB-B853-CF4AA122903D}" destId="{E8C6B855-6C86-432E-B140-1B43935576DB}" srcOrd="18" destOrd="0" presId="urn:microsoft.com/office/officeart/2005/8/layout/bList2#1"/>
    <dgm:cxn modelId="{19543F32-E99C-4E84-A7AE-0FF8110448D5}" type="presParOf" srcId="{E8C6B855-6C86-432E-B140-1B43935576DB}" destId="{3F2F554E-8CEB-4A4E-B3A4-C1EBB64E077C}" srcOrd="0" destOrd="0" presId="urn:microsoft.com/office/officeart/2005/8/layout/bList2#1"/>
    <dgm:cxn modelId="{16B6FBCC-B7B8-4671-965B-033049CABA2F}" type="presParOf" srcId="{E8C6B855-6C86-432E-B140-1B43935576DB}" destId="{95F2ACB5-CB3B-4EC3-8B31-893C48C9BB5E}" srcOrd="1" destOrd="0" presId="urn:microsoft.com/office/officeart/2005/8/layout/bList2#1"/>
    <dgm:cxn modelId="{4CD7A256-A54B-431E-BA00-6007FFE372C4}" type="presParOf" srcId="{E8C6B855-6C86-432E-B140-1B43935576DB}" destId="{70099639-8C02-4185-9200-6822A50D6143}" srcOrd="2" destOrd="0" presId="urn:microsoft.com/office/officeart/2005/8/layout/bList2#1"/>
    <dgm:cxn modelId="{F711A675-A209-45B1-BFC1-3B7AACC1AB40}" type="presParOf" srcId="{E8C6B855-6C86-432E-B140-1B43935576DB}" destId="{528D799D-03F6-4B7F-84BD-E71B2C127FAE}" srcOrd="3" destOrd="0" presId="urn:microsoft.com/office/officeart/2005/8/layout/bList2#1"/>
    <dgm:cxn modelId="{AAFDA7C1-7C3C-4A91-A862-9FDB56CE18E7}" type="presParOf" srcId="{0D13A320-A7F9-48AB-B853-CF4AA122903D}" destId="{7006F243-BC40-4647-B2DE-CB7A2531D732}" srcOrd="19" destOrd="0" presId="urn:microsoft.com/office/officeart/2005/8/layout/bList2#1"/>
    <dgm:cxn modelId="{06BCDA54-B2F9-404A-9075-CCB69B7E86D1}" type="presParOf" srcId="{0D13A320-A7F9-48AB-B853-CF4AA122903D}" destId="{BE50C9A5-8ACD-4AC5-AF4D-ACDA49437EE9}" srcOrd="20" destOrd="0" presId="urn:microsoft.com/office/officeart/2005/8/layout/bList2#1"/>
    <dgm:cxn modelId="{F3B7046E-C600-4C4F-B2F5-AB8D8557C387}" type="presParOf" srcId="{BE50C9A5-8ACD-4AC5-AF4D-ACDA49437EE9}" destId="{57F15362-9B6B-4477-A0DF-4FCDEB43700F}" srcOrd="0" destOrd="0" presId="urn:microsoft.com/office/officeart/2005/8/layout/bList2#1"/>
    <dgm:cxn modelId="{8A8857D6-DC55-420B-BC9B-93CC1B52A2AB}" type="presParOf" srcId="{BE50C9A5-8ACD-4AC5-AF4D-ACDA49437EE9}" destId="{9E373AC6-DAB1-4A3A-B329-884586BB0C3F}" srcOrd="1" destOrd="0" presId="urn:microsoft.com/office/officeart/2005/8/layout/bList2#1"/>
    <dgm:cxn modelId="{4077B2A7-AE66-4F18-952D-7AFA3E5BE738}" type="presParOf" srcId="{BE50C9A5-8ACD-4AC5-AF4D-ACDA49437EE9}" destId="{E4C46584-9108-49BE-AC6E-9B93615A4A9D}" srcOrd="2" destOrd="0" presId="urn:microsoft.com/office/officeart/2005/8/layout/bList2#1"/>
    <dgm:cxn modelId="{DC0FAAEA-67E1-453E-86C8-2C8D32E8D12B}" type="presParOf" srcId="{BE50C9A5-8ACD-4AC5-AF4D-ACDA49437EE9}" destId="{B2327477-37AF-49B1-AA92-8F890A345409}" srcOrd="3" destOrd="0" presId="urn:microsoft.com/office/officeart/2005/8/layout/b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E2B59D-65F0-4DA0-BB6A-2B1804B6573E}" type="doc">
      <dgm:prSet loTypeId="urn:microsoft.com/office/officeart/2005/8/layout/hierarchy3" loCatId="hierarchy" qsTypeId="urn:microsoft.com/office/officeart/2005/8/quickstyle/3d1" qsCatId="3D" csTypeId="urn:microsoft.com/office/officeart/2005/8/colors/accent5_1" csCatId="accent5" phldr="1"/>
      <dgm:spPr/>
      <dgm:t>
        <a:bodyPr/>
        <a:lstStyle/>
        <a:p>
          <a:endParaRPr lang="es-MX"/>
        </a:p>
      </dgm:t>
    </dgm:pt>
    <dgm:pt modelId="{87669CA2-97C1-4BE4-8081-52CF2BF4C542}">
      <dgm:prSet/>
      <dgm:spPr/>
      <dgm:t>
        <a:bodyPr/>
        <a:lstStyle/>
        <a:p>
          <a:pPr rtl="0"/>
          <a:r>
            <a:rPr lang="en-US" b="1" dirty="0" smtClean="0">
              <a:solidFill>
                <a:srgbClr val="000000"/>
              </a:solidFill>
            </a:rPr>
            <a:t>Produce hormones.</a:t>
          </a:r>
          <a:endParaRPr lang="es-MX" dirty="0">
            <a:solidFill>
              <a:srgbClr val="000000"/>
            </a:solidFill>
          </a:endParaRPr>
        </a:p>
      </dgm:t>
    </dgm:pt>
    <dgm:pt modelId="{75F9FE6C-328C-470E-A358-A0A1E1162851}" type="parTrans" cxnId="{F83216E0-0261-441F-B624-8A0B54D35A0C}">
      <dgm:prSet/>
      <dgm:spPr/>
      <dgm:t>
        <a:bodyPr/>
        <a:lstStyle/>
        <a:p>
          <a:endParaRPr lang="es-MX"/>
        </a:p>
      </dgm:t>
    </dgm:pt>
    <dgm:pt modelId="{7D27FF81-852A-4E3E-A6B5-1DC85BC23F2A}" type="sibTrans" cxnId="{F83216E0-0261-441F-B624-8A0B54D35A0C}">
      <dgm:prSet/>
      <dgm:spPr/>
      <dgm:t>
        <a:bodyPr/>
        <a:lstStyle/>
        <a:p>
          <a:endParaRPr lang="es-MX"/>
        </a:p>
      </dgm:t>
    </dgm:pt>
    <dgm:pt modelId="{BE930184-43DE-487F-AE94-53810BF5ED9F}">
      <dgm:prSet/>
      <dgm:spPr/>
      <dgm:t>
        <a:bodyPr/>
        <a:lstStyle/>
        <a:p>
          <a:pPr rtl="0"/>
          <a:r>
            <a:rPr lang="en-US" b="1" dirty="0" smtClean="0">
              <a:solidFill>
                <a:srgbClr val="000000"/>
              </a:solidFill>
            </a:rPr>
            <a:t>Produce and sustain the ova.</a:t>
          </a:r>
          <a:endParaRPr lang="es-MX" dirty="0">
            <a:solidFill>
              <a:srgbClr val="000000"/>
            </a:solidFill>
          </a:endParaRPr>
        </a:p>
      </dgm:t>
    </dgm:pt>
    <dgm:pt modelId="{E665C49C-EAA5-4ABE-B834-FE2F5249D9AD}" type="parTrans" cxnId="{492A4198-CDF2-402F-85ED-26A4C268FD70}">
      <dgm:prSet/>
      <dgm:spPr/>
      <dgm:t>
        <a:bodyPr/>
        <a:lstStyle/>
        <a:p>
          <a:endParaRPr lang="es-MX"/>
        </a:p>
      </dgm:t>
    </dgm:pt>
    <dgm:pt modelId="{328188CB-2F5F-44D8-96F7-7F28B9312324}" type="sibTrans" cxnId="{492A4198-CDF2-402F-85ED-26A4C268FD70}">
      <dgm:prSet/>
      <dgm:spPr/>
      <dgm:t>
        <a:bodyPr/>
        <a:lstStyle/>
        <a:p>
          <a:endParaRPr lang="es-MX"/>
        </a:p>
      </dgm:t>
    </dgm:pt>
    <dgm:pt modelId="{E704A948-B13D-4A4D-AA56-72150B8756B7}">
      <dgm:prSet/>
      <dgm:spPr/>
      <dgm:t>
        <a:bodyPr/>
        <a:lstStyle/>
        <a:p>
          <a:pPr rtl="0"/>
          <a:r>
            <a:rPr lang="en-US" b="1" dirty="0" smtClean="0">
              <a:solidFill>
                <a:srgbClr val="000000"/>
              </a:solidFill>
            </a:rPr>
            <a:t>Transport the eggs to the Fallopian tube for fertilization with the sperm.</a:t>
          </a:r>
          <a:endParaRPr lang="es-MX" dirty="0">
            <a:solidFill>
              <a:srgbClr val="000000"/>
            </a:solidFill>
          </a:endParaRPr>
        </a:p>
      </dgm:t>
    </dgm:pt>
    <dgm:pt modelId="{6EA5224A-8BD3-4294-B159-03988B33539D}" type="parTrans" cxnId="{CB94718B-45C3-49F4-81D6-AC15B0CEDFCA}">
      <dgm:prSet/>
      <dgm:spPr/>
      <dgm:t>
        <a:bodyPr/>
        <a:lstStyle/>
        <a:p>
          <a:endParaRPr lang="es-MX"/>
        </a:p>
      </dgm:t>
    </dgm:pt>
    <dgm:pt modelId="{8CF3C92D-9FB3-4308-B053-0236D5382C9A}" type="sibTrans" cxnId="{CB94718B-45C3-49F4-81D6-AC15B0CEDFCA}">
      <dgm:prSet/>
      <dgm:spPr/>
      <dgm:t>
        <a:bodyPr/>
        <a:lstStyle/>
        <a:p>
          <a:endParaRPr lang="es-MX"/>
        </a:p>
      </dgm:t>
    </dgm:pt>
    <dgm:pt modelId="{F86C102C-69DD-4355-AFFE-1F973ABFB988}">
      <dgm:prSet/>
      <dgm:spPr>
        <a:solidFill>
          <a:schemeClr val="accent5">
            <a:lumMod val="50000"/>
          </a:schemeClr>
        </a:solidFill>
      </dgm:spPr>
      <dgm:t>
        <a:bodyPr/>
        <a:lstStyle/>
        <a:p>
          <a:pPr rtl="0"/>
          <a:r>
            <a:rPr lang="es-MX" dirty="0" err="1" smtClean="0"/>
            <a:t>Female</a:t>
          </a:r>
          <a:r>
            <a:rPr lang="es-MX" dirty="0" smtClean="0"/>
            <a:t>: </a:t>
          </a:r>
          <a:endParaRPr lang="es-MX" dirty="0"/>
        </a:p>
      </dgm:t>
    </dgm:pt>
    <dgm:pt modelId="{5193A6EA-7132-4BF2-B897-4CB5483A24B2}" type="parTrans" cxnId="{E5E406A7-1C62-4E2B-9DFA-BCFA6D0D75E0}">
      <dgm:prSet/>
      <dgm:spPr/>
      <dgm:t>
        <a:bodyPr/>
        <a:lstStyle/>
        <a:p>
          <a:endParaRPr lang="es-MX"/>
        </a:p>
      </dgm:t>
    </dgm:pt>
    <dgm:pt modelId="{D357A5E1-9B45-4449-A7D7-31B6E4ECCDD5}" type="sibTrans" cxnId="{E5E406A7-1C62-4E2B-9DFA-BCFA6D0D75E0}">
      <dgm:prSet/>
      <dgm:spPr/>
      <dgm:t>
        <a:bodyPr/>
        <a:lstStyle/>
        <a:p>
          <a:endParaRPr lang="es-MX"/>
        </a:p>
      </dgm:t>
    </dgm:pt>
    <dgm:pt modelId="{C6B04EAD-FA7D-492D-95CE-EA2FC0498CFA}">
      <dgm:prSet/>
      <dgm:spPr>
        <a:solidFill>
          <a:schemeClr val="accent5">
            <a:lumMod val="50000"/>
          </a:schemeClr>
        </a:solidFill>
      </dgm:spPr>
      <dgm:t>
        <a:bodyPr/>
        <a:lstStyle/>
        <a:p>
          <a:pPr rtl="0"/>
          <a:r>
            <a:rPr lang="es-MX" dirty="0" err="1" smtClean="0"/>
            <a:t>Male</a:t>
          </a:r>
          <a:r>
            <a:rPr lang="es-MX" dirty="0" smtClean="0"/>
            <a:t>: </a:t>
          </a:r>
          <a:endParaRPr lang="es-MX" dirty="0"/>
        </a:p>
      </dgm:t>
    </dgm:pt>
    <dgm:pt modelId="{B25139CA-20E0-4473-94F1-2893B6E073C1}" type="parTrans" cxnId="{F861AB96-2E8F-461A-AD42-533154D6E768}">
      <dgm:prSet/>
      <dgm:spPr/>
      <dgm:t>
        <a:bodyPr/>
        <a:lstStyle/>
        <a:p>
          <a:endParaRPr lang="es-MX"/>
        </a:p>
      </dgm:t>
    </dgm:pt>
    <dgm:pt modelId="{A4793030-AE75-426D-8FF8-B7FB91F002A3}" type="sibTrans" cxnId="{F861AB96-2E8F-461A-AD42-533154D6E768}">
      <dgm:prSet/>
      <dgm:spPr/>
      <dgm:t>
        <a:bodyPr/>
        <a:lstStyle/>
        <a:p>
          <a:endParaRPr lang="es-MX"/>
        </a:p>
      </dgm:t>
    </dgm:pt>
    <dgm:pt modelId="{8DE876C5-9B4E-42DA-811E-0C009D76284A}">
      <dgm:prSet/>
      <dgm:spPr/>
      <dgm:t>
        <a:bodyPr/>
        <a:lstStyle/>
        <a:p>
          <a:pPr rtl="0"/>
          <a:r>
            <a:rPr lang="en-US" b="1" dirty="0" smtClean="0">
              <a:solidFill>
                <a:srgbClr val="000000"/>
              </a:solidFill>
            </a:rPr>
            <a:t>Produce sperm</a:t>
          </a:r>
          <a:endParaRPr lang="es-MX" dirty="0">
            <a:solidFill>
              <a:srgbClr val="000000"/>
            </a:solidFill>
          </a:endParaRPr>
        </a:p>
      </dgm:t>
    </dgm:pt>
    <dgm:pt modelId="{0E5101A8-8CC9-4A7C-8FF4-077A4BD00F63}" type="parTrans" cxnId="{7769B123-7A89-4A8D-B72F-88F801849261}">
      <dgm:prSet/>
      <dgm:spPr/>
      <dgm:t>
        <a:bodyPr/>
        <a:lstStyle/>
        <a:p>
          <a:endParaRPr lang="es-MX"/>
        </a:p>
      </dgm:t>
    </dgm:pt>
    <dgm:pt modelId="{5D1F6909-DE59-42C3-A1FC-8C258C2D6F47}" type="sibTrans" cxnId="{7769B123-7A89-4A8D-B72F-88F801849261}">
      <dgm:prSet/>
      <dgm:spPr/>
      <dgm:t>
        <a:bodyPr/>
        <a:lstStyle/>
        <a:p>
          <a:endParaRPr lang="es-MX"/>
        </a:p>
      </dgm:t>
    </dgm:pt>
    <dgm:pt modelId="{0754C43F-1688-4231-8BDC-901D196FA3D3}">
      <dgm:prSet/>
      <dgm:spPr/>
      <dgm:t>
        <a:bodyPr/>
        <a:lstStyle/>
        <a:p>
          <a:pPr rtl="0"/>
          <a:r>
            <a:rPr lang="en-US" b="1" dirty="0" smtClean="0">
              <a:solidFill>
                <a:srgbClr val="000000"/>
              </a:solidFill>
            </a:rPr>
            <a:t>Maintain seminal fluid</a:t>
          </a:r>
          <a:endParaRPr lang="es-MX" b="1" dirty="0">
            <a:solidFill>
              <a:srgbClr val="000000"/>
            </a:solidFill>
          </a:endParaRPr>
        </a:p>
      </dgm:t>
    </dgm:pt>
    <dgm:pt modelId="{AB656206-52F8-4F2E-AA45-2FAAF041C3A5}" type="parTrans" cxnId="{886D8FB2-8570-40C0-8A3C-3E0F331C0127}">
      <dgm:prSet/>
      <dgm:spPr/>
    </dgm:pt>
    <dgm:pt modelId="{3F715A30-3E3E-4942-9849-7CA7F7B03C8A}" type="sibTrans" cxnId="{886D8FB2-8570-40C0-8A3C-3E0F331C0127}">
      <dgm:prSet/>
      <dgm:spPr/>
    </dgm:pt>
    <dgm:pt modelId="{541EC981-62D0-4F3E-B591-79618BC89E0D}">
      <dgm:prSet/>
      <dgm:spPr/>
      <dgm:t>
        <a:bodyPr/>
        <a:lstStyle/>
        <a:p>
          <a:pPr rtl="0"/>
          <a:r>
            <a:rPr lang="es-MX" b="1" dirty="0" err="1" smtClean="0">
              <a:solidFill>
                <a:srgbClr val="000000"/>
              </a:solidFill>
            </a:rPr>
            <a:t>Transport</a:t>
          </a:r>
          <a:r>
            <a:rPr lang="es-MX" b="1" dirty="0" smtClean="0">
              <a:solidFill>
                <a:srgbClr val="000000"/>
              </a:solidFill>
            </a:rPr>
            <a:t> </a:t>
          </a:r>
          <a:r>
            <a:rPr lang="es-MX" b="1" dirty="0" err="1" smtClean="0">
              <a:solidFill>
                <a:srgbClr val="000000"/>
              </a:solidFill>
            </a:rPr>
            <a:t>sperm</a:t>
          </a:r>
          <a:endParaRPr lang="es-MX" b="1" dirty="0">
            <a:solidFill>
              <a:srgbClr val="000000"/>
            </a:solidFill>
          </a:endParaRPr>
        </a:p>
      </dgm:t>
    </dgm:pt>
    <dgm:pt modelId="{9A20EE96-77A3-4CB1-93DF-C4956E84774D}" type="parTrans" cxnId="{950E15A8-29C1-4B6A-9194-768EFF34E5CB}">
      <dgm:prSet/>
      <dgm:spPr/>
    </dgm:pt>
    <dgm:pt modelId="{36FFE766-9D99-4FB3-9D87-E8F7DA5098CC}" type="sibTrans" cxnId="{950E15A8-29C1-4B6A-9194-768EFF34E5CB}">
      <dgm:prSet/>
      <dgm:spPr/>
    </dgm:pt>
    <dgm:pt modelId="{81167D95-3F14-4BDC-B8F9-F506DC926729}" type="pres">
      <dgm:prSet presAssocID="{40E2B59D-65F0-4DA0-BB6A-2B1804B6573E}" presName="diagram" presStyleCnt="0">
        <dgm:presLayoutVars>
          <dgm:chPref val="1"/>
          <dgm:dir/>
          <dgm:animOne val="branch"/>
          <dgm:animLvl val="lvl"/>
          <dgm:resizeHandles/>
        </dgm:presLayoutVars>
      </dgm:prSet>
      <dgm:spPr/>
      <dgm:t>
        <a:bodyPr/>
        <a:lstStyle/>
        <a:p>
          <a:endParaRPr lang="es-ES"/>
        </a:p>
      </dgm:t>
    </dgm:pt>
    <dgm:pt modelId="{6608C249-9C81-486B-85ED-46D175885045}" type="pres">
      <dgm:prSet presAssocID="{F86C102C-69DD-4355-AFFE-1F973ABFB988}" presName="root" presStyleCnt="0"/>
      <dgm:spPr/>
    </dgm:pt>
    <dgm:pt modelId="{CB840D65-138A-4E1B-AF9A-EDFDE172960F}" type="pres">
      <dgm:prSet presAssocID="{F86C102C-69DD-4355-AFFE-1F973ABFB988}" presName="rootComposite" presStyleCnt="0"/>
      <dgm:spPr/>
    </dgm:pt>
    <dgm:pt modelId="{AB3C8668-8560-47DB-A569-31FEFF54EBA2}" type="pres">
      <dgm:prSet presAssocID="{F86C102C-69DD-4355-AFFE-1F973ABFB988}" presName="rootText" presStyleLbl="node1" presStyleIdx="0" presStyleCnt="2" custLinFactNeighborX="18" custLinFactNeighborY="12753"/>
      <dgm:spPr/>
      <dgm:t>
        <a:bodyPr/>
        <a:lstStyle/>
        <a:p>
          <a:endParaRPr lang="es-MX"/>
        </a:p>
      </dgm:t>
    </dgm:pt>
    <dgm:pt modelId="{3C817127-9D76-47BC-9649-4AF7FDF3E59E}" type="pres">
      <dgm:prSet presAssocID="{F86C102C-69DD-4355-AFFE-1F973ABFB988}" presName="rootConnector" presStyleLbl="node1" presStyleIdx="0" presStyleCnt="2"/>
      <dgm:spPr/>
      <dgm:t>
        <a:bodyPr/>
        <a:lstStyle/>
        <a:p>
          <a:endParaRPr lang="es-ES"/>
        </a:p>
      </dgm:t>
    </dgm:pt>
    <dgm:pt modelId="{2D64EAF9-89A5-4888-B269-AE16EC4450E6}" type="pres">
      <dgm:prSet presAssocID="{F86C102C-69DD-4355-AFFE-1F973ABFB988}" presName="childShape" presStyleCnt="0"/>
      <dgm:spPr/>
    </dgm:pt>
    <dgm:pt modelId="{CC74CB09-49F2-4FFB-AD94-1929DB7D292B}" type="pres">
      <dgm:prSet presAssocID="{75F9FE6C-328C-470E-A358-A0A1E1162851}" presName="Name13" presStyleLbl="parChTrans1D2" presStyleIdx="0" presStyleCnt="6"/>
      <dgm:spPr/>
      <dgm:t>
        <a:bodyPr/>
        <a:lstStyle/>
        <a:p>
          <a:endParaRPr lang="es-ES"/>
        </a:p>
      </dgm:t>
    </dgm:pt>
    <dgm:pt modelId="{8E20044A-E51C-4663-8DF8-F1C7F7B9E3B6}" type="pres">
      <dgm:prSet presAssocID="{87669CA2-97C1-4BE4-8081-52CF2BF4C542}" presName="childText" presStyleLbl="bgAcc1" presStyleIdx="0" presStyleCnt="6">
        <dgm:presLayoutVars>
          <dgm:bulletEnabled val="1"/>
        </dgm:presLayoutVars>
      </dgm:prSet>
      <dgm:spPr/>
      <dgm:t>
        <a:bodyPr/>
        <a:lstStyle/>
        <a:p>
          <a:endParaRPr lang="es-MX"/>
        </a:p>
      </dgm:t>
    </dgm:pt>
    <dgm:pt modelId="{F20CA075-39C8-44F7-BC18-5EDEF691DF0C}" type="pres">
      <dgm:prSet presAssocID="{E665C49C-EAA5-4ABE-B834-FE2F5249D9AD}" presName="Name13" presStyleLbl="parChTrans1D2" presStyleIdx="1" presStyleCnt="6"/>
      <dgm:spPr/>
      <dgm:t>
        <a:bodyPr/>
        <a:lstStyle/>
        <a:p>
          <a:endParaRPr lang="es-ES"/>
        </a:p>
      </dgm:t>
    </dgm:pt>
    <dgm:pt modelId="{82BFE8B0-00D7-49D7-A981-E5B7EDCAB910}" type="pres">
      <dgm:prSet presAssocID="{BE930184-43DE-487F-AE94-53810BF5ED9F}" presName="childText" presStyleLbl="bgAcc1" presStyleIdx="1" presStyleCnt="6">
        <dgm:presLayoutVars>
          <dgm:bulletEnabled val="1"/>
        </dgm:presLayoutVars>
      </dgm:prSet>
      <dgm:spPr/>
      <dgm:t>
        <a:bodyPr/>
        <a:lstStyle/>
        <a:p>
          <a:endParaRPr lang="es-ES"/>
        </a:p>
      </dgm:t>
    </dgm:pt>
    <dgm:pt modelId="{966046BC-6270-4CDD-B3D9-49B4DC64F41E}" type="pres">
      <dgm:prSet presAssocID="{6EA5224A-8BD3-4294-B159-03988B33539D}" presName="Name13" presStyleLbl="parChTrans1D2" presStyleIdx="2" presStyleCnt="6"/>
      <dgm:spPr/>
      <dgm:t>
        <a:bodyPr/>
        <a:lstStyle/>
        <a:p>
          <a:endParaRPr lang="es-ES"/>
        </a:p>
      </dgm:t>
    </dgm:pt>
    <dgm:pt modelId="{CDC7846C-8C9D-499C-BF68-BC31239B3DAE}" type="pres">
      <dgm:prSet presAssocID="{E704A948-B13D-4A4D-AA56-72150B8756B7}" presName="childText" presStyleLbl="bgAcc1" presStyleIdx="2" presStyleCnt="6">
        <dgm:presLayoutVars>
          <dgm:bulletEnabled val="1"/>
        </dgm:presLayoutVars>
      </dgm:prSet>
      <dgm:spPr/>
      <dgm:t>
        <a:bodyPr/>
        <a:lstStyle/>
        <a:p>
          <a:endParaRPr lang="es-ES"/>
        </a:p>
      </dgm:t>
    </dgm:pt>
    <dgm:pt modelId="{D9659B49-187F-46D2-89C3-BCD6E897AD7B}" type="pres">
      <dgm:prSet presAssocID="{C6B04EAD-FA7D-492D-95CE-EA2FC0498CFA}" presName="root" presStyleCnt="0"/>
      <dgm:spPr/>
    </dgm:pt>
    <dgm:pt modelId="{94EEB54A-C4AB-471E-AAFB-26D86A1450B4}" type="pres">
      <dgm:prSet presAssocID="{C6B04EAD-FA7D-492D-95CE-EA2FC0498CFA}" presName="rootComposite" presStyleCnt="0"/>
      <dgm:spPr/>
    </dgm:pt>
    <dgm:pt modelId="{09DD20A5-8FE5-451B-8BF4-D9E7A50265F0}" type="pres">
      <dgm:prSet presAssocID="{C6B04EAD-FA7D-492D-95CE-EA2FC0498CFA}" presName="rootText" presStyleLbl="node1" presStyleIdx="1" presStyleCnt="2" custLinFactNeighborX="29279" custLinFactNeighborY="9165"/>
      <dgm:spPr/>
      <dgm:t>
        <a:bodyPr/>
        <a:lstStyle/>
        <a:p>
          <a:endParaRPr lang="es-ES"/>
        </a:p>
      </dgm:t>
    </dgm:pt>
    <dgm:pt modelId="{7FA4BC18-9862-4A85-BC42-C28E542421BF}" type="pres">
      <dgm:prSet presAssocID="{C6B04EAD-FA7D-492D-95CE-EA2FC0498CFA}" presName="rootConnector" presStyleLbl="node1" presStyleIdx="1" presStyleCnt="2"/>
      <dgm:spPr/>
      <dgm:t>
        <a:bodyPr/>
        <a:lstStyle/>
        <a:p>
          <a:endParaRPr lang="es-ES"/>
        </a:p>
      </dgm:t>
    </dgm:pt>
    <dgm:pt modelId="{347993B7-8961-4192-AD36-C8FE10A87BDE}" type="pres">
      <dgm:prSet presAssocID="{C6B04EAD-FA7D-492D-95CE-EA2FC0498CFA}" presName="childShape" presStyleCnt="0"/>
      <dgm:spPr/>
    </dgm:pt>
    <dgm:pt modelId="{91741460-BA3B-4DDC-8108-1A14B93DD7C5}" type="pres">
      <dgm:prSet presAssocID="{0E5101A8-8CC9-4A7C-8FF4-077A4BD00F63}" presName="Name13" presStyleLbl="parChTrans1D2" presStyleIdx="3" presStyleCnt="6"/>
      <dgm:spPr/>
      <dgm:t>
        <a:bodyPr/>
        <a:lstStyle/>
        <a:p>
          <a:endParaRPr lang="es-ES"/>
        </a:p>
      </dgm:t>
    </dgm:pt>
    <dgm:pt modelId="{5A3E53D0-1AB4-44B2-B72C-6E3C5911A8D6}" type="pres">
      <dgm:prSet presAssocID="{8DE876C5-9B4E-42DA-811E-0C009D76284A}" presName="childText" presStyleLbl="bgAcc1" presStyleIdx="3" presStyleCnt="6" custLinFactNeighborX="31685" custLinFactNeighborY="-2980">
        <dgm:presLayoutVars>
          <dgm:bulletEnabled val="1"/>
        </dgm:presLayoutVars>
      </dgm:prSet>
      <dgm:spPr/>
      <dgm:t>
        <a:bodyPr/>
        <a:lstStyle/>
        <a:p>
          <a:endParaRPr lang="es-MX"/>
        </a:p>
      </dgm:t>
    </dgm:pt>
    <dgm:pt modelId="{033687C4-A59C-4DF4-ACE1-2C62E701B9E8}" type="pres">
      <dgm:prSet presAssocID="{AB656206-52F8-4F2E-AA45-2FAAF041C3A5}" presName="Name13" presStyleLbl="parChTrans1D2" presStyleIdx="4" presStyleCnt="6"/>
      <dgm:spPr/>
    </dgm:pt>
    <dgm:pt modelId="{852FC36C-7C4B-4ED1-A385-2444DCC346F6}" type="pres">
      <dgm:prSet presAssocID="{0754C43F-1688-4231-8BDC-901D196FA3D3}" presName="childText" presStyleLbl="bgAcc1" presStyleIdx="4" presStyleCnt="6" custLinFactNeighborX="31685" custLinFactNeighborY="-5857">
        <dgm:presLayoutVars>
          <dgm:bulletEnabled val="1"/>
        </dgm:presLayoutVars>
      </dgm:prSet>
      <dgm:spPr/>
      <dgm:t>
        <a:bodyPr/>
        <a:lstStyle/>
        <a:p>
          <a:endParaRPr lang="es-MX"/>
        </a:p>
      </dgm:t>
    </dgm:pt>
    <dgm:pt modelId="{6B5BC468-2B59-4D54-8B73-3D4319F9A880}" type="pres">
      <dgm:prSet presAssocID="{9A20EE96-77A3-4CB1-93DF-C4956E84774D}" presName="Name13" presStyleLbl="parChTrans1D2" presStyleIdx="5" presStyleCnt="6"/>
      <dgm:spPr/>
    </dgm:pt>
    <dgm:pt modelId="{4240AEC4-FD40-476A-8C13-273C4F4AAD25}" type="pres">
      <dgm:prSet presAssocID="{541EC981-62D0-4F3E-B591-79618BC89E0D}" presName="childText" presStyleLbl="bgAcc1" presStyleIdx="5" presStyleCnt="6" custLinFactNeighborX="35702" custLinFactNeighborY="-8734">
        <dgm:presLayoutVars>
          <dgm:bulletEnabled val="1"/>
        </dgm:presLayoutVars>
      </dgm:prSet>
      <dgm:spPr/>
      <dgm:t>
        <a:bodyPr/>
        <a:lstStyle/>
        <a:p>
          <a:endParaRPr lang="es-MX"/>
        </a:p>
      </dgm:t>
    </dgm:pt>
  </dgm:ptLst>
  <dgm:cxnLst>
    <dgm:cxn modelId="{D39B8144-2A4B-4237-92FA-BCC8D58ECC49}" type="presOf" srcId="{541EC981-62D0-4F3E-B591-79618BC89E0D}" destId="{4240AEC4-FD40-476A-8C13-273C4F4AAD25}" srcOrd="0" destOrd="0" presId="urn:microsoft.com/office/officeart/2005/8/layout/hierarchy3"/>
    <dgm:cxn modelId="{926D96A8-AE5D-4FE1-B0F6-BE47AC694A97}" type="presOf" srcId="{0E5101A8-8CC9-4A7C-8FF4-077A4BD00F63}" destId="{91741460-BA3B-4DDC-8108-1A14B93DD7C5}" srcOrd="0" destOrd="0" presId="urn:microsoft.com/office/officeart/2005/8/layout/hierarchy3"/>
    <dgm:cxn modelId="{A7B070F2-BCF8-4E7C-94D8-1A6B7B42529D}" type="presOf" srcId="{87669CA2-97C1-4BE4-8081-52CF2BF4C542}" destId="{8E20044A-E51C-4663-8DF8-F1C7F7B9E3B6}" srcOrd="0" destOrd="0" presId="urn:microsoft.com/office/officeart/2005/8/layout/hierarchy3"/>
    <dgm:cxn modelId="{F351DEC3-27E6-49D4-A080-CC11DE86397B}" type="presOf" srcId="{BE930184-43DE-487F-AE94-53810BF5ED9F}" destId="{82BFE8B0-00D7-49D7-A981-E5B7EDCAB910}" srcOrd="0" destOrd="0" presId="urn:microsoft.com/office/officeart/2005/8/layout/hierarchy3"/>
    <dgm:cxn modelId="{2EBA3E99-B28B-41CC-A45C-8B33AAACC569}" type="presOf" srcId="{C6B04EAD-FA7D-492D-95CE-EA2FC0498CFA}" destId="{7FA4BC18-9862-4A85-BC42-C28E542421BF}" srcOrd="1" destOrd="0" presId="urn:microsoft.com/office/officeart/2005/8/layout/hierarchy3"/>
    <dgm:cxn modelId="{F83216E0-0261-441F-B624-8A0B54D35A0C}" srcId="{F86C102C-69DD-4355-AFFE-1F973ABFB988}" destId="{87669CA2-97C1-4BE4-8081-52CF2BF4C542}" srcOrd="0" destOrd="0" parTransId="{75F9FE6C-328C-470E-A358-A0A1E1162851}" sibTransId="{7D27FF81-852A-4E3E-A6B5-1DC85BC23F2A}"/>
    <dgm:cxn modelId="{1C5E6A53-70C5-4A34-847D-7B389B3EF6CE}" type="presOf" srcId="{6EA5224A-8BD3-4294-B159-03988B33539D}" destId="{966046BC-6270-4CDD-B3D9-49B4DC64F41E}" srcOrd="0" destOrd="0" presId="urn:microsoft.com/office/officeart/2005/8/layout/hierarchy3"/>
    <dgm:cxn modelId="{25899B66-012F-4550-A078-D6C9C814C705}" type="presOf" srcId="{F86C102C-69DD-4355-AFFE-1F973ABFB988}" destId="{3C817127-9D76-47BC-9649-4AF7FDF3E59E}" srcOrd="1" destOrd="0" presId="urn:microsoft.com/office/officeart/2005/8/layout/hierarchy3"/>
    <dgm:cxn modelId="{7769B123-7A89-4A8D-B72F-88F801849261}" srcId="{C6B04EAD-FA7D-492D-95CE-EA2FC0498CFA}" destId="{8DE876C5-9B4E-42DA-811E-0C009D76284A}" srcOrd="0" destOrd="0" parTransId="{0E5101A8-8CC9-4A7C-8FF4-077A4BD00F63}" sibTransId="{5D1F6909-DE59-42C3-A1FC-8C258C2D6F47}"/>
    <dgm:cxn modelId="{F861AB96-2E8F-461A-AD42-533154D6E768}" srcId="{40E2B59D-65F0-4DA0-BB6A-2B1804B6573E}" destId="{C6B04EAD-FA7D-492D-95CE-EA2FC0498CFA}" srcOrd="1" destOrd="0" parTransId="{B25139CA-20E0-4473-94F1-2893B6E073C1}" sibTransId="{A4793030-AE75-426D-8FF8-B7FB91F002A3}"/>
    <dgm:cxn modelId="{950E15A8-29C1-4B6A-9194-768EFF34E5CB}" srcId="{C6B04EAD-FA7D-492D-95CE-EA2FC0498CFA}" destId="{541EC981-62D0-4F3E-B591-79618BC89E0D}" srcOrd="2" destOrd="0" parTransId="{9A20EE96-77A3-4CB1-93DF-C4956E84774D}" sibTransId="{36FFE766-9D99-4FB3-9D87-E8F7DA5098CC}"/>
    <dgm:cxn modelId="{E448295B-1A29-4763-9BBC-B62F0C7A2C1D}" type="presOf" srcId="{9A20EE96-77A3-4CB1-93DF-C4956E84774D}" destId="{6B5BC468-2B59-4D54-8B73-3D4319F9A880}" srcOrd="0" destOrd="0" presId="urn:microsoft.com/office/officeart/2005/8/layout/hierarchy3"/>
    <dgm:cxn modelId="{10EC7E4D-3AE6-4DA1-BA2B-B28145277953}" type="presOf" srcId="{8DE876C5-9B4E-42DA-811E-0C009D76284A}" destId="{5A3E53D0-1AB4-44B2-B72C-6E3C5911A8D6}" srcOrd="0" destOrd="0" presId="urn:microsoft.com/office/officeart/2005/8/layout/hierarchy3"/>
    <dgm:cxn modelId="{87A58958-210E-4FC8-A457-569A22AE02F7}" type="presOf" srcId="{75F9FE6C-328C-470E-A358-A0A1E1162851}" destId="{CC74CB09-49F2-4FFB-AD94-1929DB7D292B}" srcOrd="0" destOrd="0" presId="urn:microsoft.com/office/officeart/2005/8/layout/hierarchy3"/>
    <dgm:cxn modelId="{75706F43-5F45-4336-99EC-9339F27020D9}" type="presOf" srcId="{E665C49C-EAA5-4ABE-B834-FE2F5249D9AD}" destId="{F20CA075-39C8-44F7-BC18-5EDEF691DF0C}" srcOrd="0" destOrd="0" presId="urn:microsoft.com/office/officeart/2005/8/layout/hierarchy3"/>
    <dgm:cxn modelId="{CB94718B-45C3-49F4-81D6-AC15B0CEDFCA}" srcId="{F86C102C-69DD-4355-AFFE-1F973ABFB988}" destId="{E704A948-B13D-4A4D-AA56-72150B8756B7}" srcOrd="2" destOrd="0" parTransId="{6EA5224A-8BD3-4294-B159-03988B33539D}" sibTransId="{8CF3C92D-9FB3-4308-B053-0236D5382C9A}"/>
    <dgm:cxn modelId="{E5643DEC-FF9F-4643-AE67-7F5F429AC50A}" type="presOf" srcId="{C6B04EAD-FA7D-492D-95CE-EA2FC0498CFA}" destId="{09DD20A5-8FE5-451B-8BF4-D9E7A50265F0}" srcOrd="0" destOrd="0" presId="urn:microsoft.com/office/officeart/2005/8/layout/hierarchy3"/>
    <dgm:cxn modelId="{DCF0E39F-F87E-4280-BEE3-84A2DC2C0705}" type="presOf" srcId="{F86C102C-69DD-4355-AFFE-1F973ABFB988}" destId="{AB3C8668-8560-47DB-A569-31FEFF54EBA2}" srcOrd="0" destOrd="0" presId="urn:microsoft.com/office/officeart/2005/8/layout/hierarchy3"/>
    <dgm:cxn modelId="{92855014-D6D2-4FF8-9723-40F13E21F7D0}" type="presOf" srcId="{40E2B59D-65F0-4DA0-BB6A-2B1804B6573E}" destId="{81167D95-3F14-4BDC-B8F9-F506DC926729}" srcOrd="0" destOrd="0" presId="urn:microsoft.com/office/officeart/2005/8/layout/hierarchy3"/>
    <dgm:cxn modelId="{E5E406A7-1C62-4E2B-9DFA-BCFA6D0D75E0}" srcId="{40E2B59D-65F0-4DA0-BB6A-2B1804B6573E}" destId="{F86C102C-69DD-4355-AFFE-1F973ABFB988}" srcOrd="0" destOrd="0" parTransId="{5193A6EA-7132-4BF2-B897-4CB5483A24B2}" sibTransId="{D357A5E1-9B45-4449-A7D7-31B6E4ECCDD5}"/>
    <dgm:cxn modelId="{0801D934-4708-4941-9931-04E0BF131F3D}" type="presOf" srcId="{E704A948-B13D-4A4D-AA56-72150B8756B7}" destId="{CDC7846C-8C9D-499C-BF68-BC31239B3DAE}" srcOrd="0" destOrd="0" presId="urn:microsoft.com/office/officeart/2005/8/layout/hierarchy3"/>
    <dgm:cxn modelId="{886D8FB2-8570-40C0-8A3C-3E0F331C0127}" srcId="{C6B04EAD-FA7D-492D-95CE-EA2FC0498CFA}" destId="{0754C43F-1688-4231-8BDC-901D196FA3D3}" srcOrd="1" destOrd="0" parTransId="{AB656206-52F8-4F2E-AA45-2FAAF041C3A5}" sibTransId="{3F715A30-3E3E-4942-9849-7CA7F7B03C8A}"/>
    <dgm:cxn modelId="{FF252718-0324-473B-A1B2-A317D92CD7EF}" type="presOf" srcId="{0754C43F-1688-4231-8BDC-901D196FA3D3}" destId="{852FC36C-7C4B-4ED1-A385-2444DCC346F6}" srcOrd="0" destOrd="0" presId="urn:microsoft.com/office/officeart/2005/8/layout/hierarchy3"/>
    <dgm:cxn modelId="{492A4198-CDF2-402F-85ED-26A4C268FD70}" srcId="{F86C102C-69DD-4355-AFFE-1F973ABFB988}" destId="{BE930184-43DE-487F-AE94-53810BF5ED9F}" srcOrd="1" destOrd="0" parTransId="{E665C49C-EAA5-4ABE-B834-FE2F5249D9AD}" sibTransId="{328188CB-2F5F-44D8-96F7-7F28B9312324}"/>
    <dgm:cxn modelId="{4E0B8291-58B8-430A-843B-F2E0801A7F89}" type="presOf" srcId="{AB656206-52F8-4F2E-AA45-2FAAF041C3A5}" destId="{033687C4-A59C-4DF4-ACE1-2C62E701B9E8}" srcOrd="0" destOrd="0" presId="urn:microsoft.com/office/officeart/2005/8/layout/hierarchy3"/>
    <dgm:cxn modelId="{08F5B257-B045-4BD5-A036-BE0E4A43F3B3}" type="presParOf" srcId="{81167D95-3F14-4BDC-B8F9-F506DC926729}" destId="{6608C249-9C81-486B-85ED-46D175885045}" srcOrd="0" destOrd="0" presId="urn:microsoft.com/office/officeart/2005/8/layout/hierarchy3"/>
    <dgm:cxn modelId="{767E62C6-AEBA-4963-8428-A172BEE6CDED}" type="presParOf" srcId="{6608C249-9C81-486B-85ED-46D175885045}" destId="{CB840D65-138A-4E1B-AF9A-EDFDE172960F}" srcOrd="0" destOrd="0" presId="urn:microsoft.com/office/officeart/2005/8/layout/hierarchy3"/>
    <dgm:cxn modelId="{B985E8EA-AECB-432A-9167-DBDD6688D00D}" type="presParOf" srcId="{CB840D65-138A-4E1B-AF9A-EDFDE172960F}" destId="{AB3C8668-8560-47DB-A569-31FEFF54EBA2}" srcOrd="0" destOrd="0" presId="urn:microsoft.com/office/officeart/2005/8/layout/hierarchy3"/>
    <dgm:cxn modelId="{86E3B7A0-9E5A-4973-B3F0-9199BD907D42}" type="presParOf" srcId="{CB840D65-138A-4E1B-AF9A-EDFDE172960F}" destId="{3C817127-9D76-47BC-9649-4AF7FDF3E59E}" srcOrd="1" destOrd="0" presId="urn:microsoft.com/office/officeart/2005/8/layout/hierarchy3"/>
    <dgm:cxn modelId="{7ABBE2A7-3B30-40CC-B80B-FD4860D59BC3}" type="presParOf" srcId="{6608C249-9C81-486B-85ED-46D175885045}" destId="{2D64EAF9-89A5-4888-B269-AE16EC4450E6}" srcOrd="1" destOrd="0" presId="urn:microsoft.com/office/officeart/2005/8/layout/hierarchy3"/>
    <dgm:cxn modelId="{016839D2-3467-4EFD-B192-1B1784A2C8D2}" type="presParOf" srcId="{2D64EAF9-89A5-4888-B269-AE16EC4450E6}" destId="{CC74CB09-49F2-4FFB-AD94-1929DB7D292B}" srcOrd="0" destOrd="0" presId="urn:microsoft.com/office/officeart/2005/8/layout/hierarchy3"/>
    <dgm:cxn modelId="{8BFB49A1-841A-49D0-92E3-3340BF415610}" type="presParOf" srcId="{2D64EAF9-89A5-4888-B269-AE16EC4450E6}" destId="{8E20044A-E51C-4663-8DF8-F1C7F7B9E3B6}" srcOrd="1" destOrd="0" presId="urn:microsoft.com/office/officeart/2005/8/layout/hierarchy3"/>
    <dgm:cxn modelId="{99705F8D-A588-4058-A663-8F78F99F09E6}" type="presParOf" srcId="{2D64EAF9-89A5-4888-B269-AE16EC4450E6}" destId="{F20CA075-39C8-44F7-BC18-5EDEF691DF0C}" srcOrd="2" destOrd="0" presId="urn:microsoft.com/office/officeart/2005/8/layout/hierarchy3"/>
    <dgm:cxn modelId="{1358C265-1CBF-4FB8-9D92-B34C24B31B94}" type="presParOf" srcId="{2D64EAF9-89A5-4888-B269-AE16EC4450E6}" destId="{82BFE8B0-00D7-49D7-A981-E5B7EDCAB910}" srcOrd="3" destOrd="0" presId="urn:microsoft.com/office/officeart/2005/8/layout/hierarchy3"/>
    <dgm:cxn modelId="{F9C9B540-3619-425A-998E-814446ED6894}" type="presParOf" srcId="{2D64EAF9-89A5-4888-B269-AE16EC4450E6}" destId="{966046BC-6270-4CDD-B3D9-49B4DC64F41E}" srcOrd="4" destOrd="0" presId="urn:microsoft.com/office/officeart/2005/8/layout/hierarchy3"/>
    <dgm:cxn modelId="{922F6365-56B9-4830-BE74-7865AF1C24DA}" type="presParOf" srcId="{2D64EAF9-89A5-4888-B269-AE16EC4450E6}" destId="{CDC7846C-8C9D-499C-BF68-BC31239B3DAE}" srcOrd="5" destOrd="0" presId="urn:microsoft.com/office/officeart/2005/8/layout/hierarchy3"/>
    <dgm:cxn modelId="{AA3C4A30-071F-4BF2-9448-0070104BB79F}" type="presParOf" srcId="{81167D95-3F14-4BDC-B8F9-F506DC926729}" destId="{D9659B49-187F-46D2-89C3-BCD6E897AD7B}" srcOrd="1" destOrd="0" presId="urn:microsoft.com/office/officeart/2005/8/layout/hierarchy3"/>
    <dgm:cxn modelId="{2EF16E6E-3572-4626-A8FD-5BFDCB78EF6A}" type="presParOf" srcId="{D9659B49-187F-46D2-89C3-BCD6E897AD7B}" destId="{94EEB54A-C4AB-471E-AAFB-26D86A1450B4}" srcOrd="0" destOrd="0" presId="urn:microsoft.com/office/officeart/2005/8/layout/hierarchy3"/>
    <dgm:cxn modelId="{1114A517-04B7-4B5A-BB50-AEC91E36D2F1}" type="presParOf" srcId="{94EEB54A-C4AB-471E-AAFB-26D86A1450B4}" destId="{09DD20A5-8FE5-451B-8BF4-D9E7A50265F0}" srcOrd="0" destOrd="0" presId="urn:microsoft.com/office/officeart/2005/8/layout/hierarchy3"/>
    <dgm:cxn modelId="{0191A66E-1EA7-4B54-B040-E686236FFFA1}" type="presParOf" srcId="{94EEB54A-C4AB-471E-AAFB-26D86A1450B4}" destId="{7FA4BC18-9862-4A85-BC42-C28E542421BF}" srcOrd="1" destOrd="0" presId="urn:microsoft.com/office/officeart/2005/8/layout/hierarchy3"/>
    <dgm:cxn modelId="{749B7683-CF93-47D2-A113-D2D19B26981B}" type="presParOf" srcId="{D9659B49-187F-46D2-89C3-BCD6E897AD7B}" destId="{347993B7-8961-4192-AD36-C8FE10A87BDE}" srcOrd="1" destOrd="0" presId="urn:microsoft.com/office/officeart/2005/8/layout/hierarchy3"/>
    <dgm:cxn modelId="{51431BC8-04A8-4A3A-AAF5-F5761EB71FCD}" type="presParOf" srcId="{347993B7-8961-4192-AD36-C8FE10A87BDE}" destId="{91741460-BA3B-4DDC-8108-1A14B93DD7C5}" srcOrd="0" destOrd="0" presId="urn:microsoft.com/office/officeart/2005/8/layout/hierarchy3"/>
    <dgm:cxn modelId="{CA89A661-583A-4003-8216-DCB51E739C0B}" type="presParOf" srcId="{347993B7-8961-4192-AD36-C8FE10A87BDE}" destId="{5A3E53D0-1AB4-44B2-B72C-6E3C5911A8D6}" srcOrd="1" destOrd="0" presId="urn:microsoft.com/office/officeart/2005/8/layout/hierarchy3"/>
    <dgm:cxn modelId="{5D2ACC9D-43BE-43C8-AEAB-4EB58DE5B94F}" type="presParOf" srcId="{347993B7-8961-4192-AD36-C8FE10A87BDE}" destId="{033687C4-A59C-4DF4-ACE1-2C62E701B9E8}" srcOrd="2" destOrd="0" presId="urn:microsoft.com/office/officeart/2005/8/layout/hierarchy3"/>
    <dgm:cxn modelId="{FBE0B127-DAC3-48BC-A79F-A2DF6E0B8D8A}" type="presParOf" srcId="{347993B7-8961-4192-AD36-C8FE10A87BDE}" destId="{852FC36C-7C4B-4ED1-A385-2444DCC346F6}" srcOrd="3" destOrd="0" presId="urn:microsoft.com/office/officeart/2005/8/layout/hierarchy3"/>
    <dgm:cxn modelId="{8F72AA4B-39E7-4DCD-8C3B-FF1EE8017EA8}" type="presParOf" srcId="{347993B7-8961-4192-AD36-C8FE10A87BDE}" destId="{6B5BC468-2B59-4D54-8B73-3D4319F9A880}" srcOrd="4" destOrd="0" presId="urn:microsoft.com/office/officeart/2005/8/layout/hierarchy3"/>
    <dgm:cxn modelId="{E381ED34-4670-4989-A9CD-61D3011C70BD}" type="presParOf" srcId="{347993B7-8961-4192-AD36-C8FE10A87BDE}" destId="{4240AEC4-FD40-476A-8C13-273C4F4AAD2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C154C83-DB99-45FE-8575-D62F0A28849B}" type="doc">
      <dgm:prSet loTypeId="urn:microsoft.com/office/officeart/2005/8/layout/matrix3" loCatId="matrix" qsTypeId="urn:microsoft.com/office/officeart/2005/8/quickstyle/3d4" qsCatId="3D" csTypeId="urn:microsoft.com/office/officeart/2005/8/colors/colorful5" csCatId="colorful" phldr="1"/>
      <dgm:spPr/>
      <dgm:t>
        <a:bodyPr/>
        <a:lstStyle/>
        <a:p>
          <a:endParaRPr lang="es-MX"/>
        </a:p>
      </dgm:t>
    </dgm:pt>
    <dgm:pt modelId="{CDC077E8-8950-41B9-BC5F-75E38F33A53A}">
      <dgm:prSet/>
      <dgm:spPr/>
      <dgm:t>
        <a:bodyPr/>
        <a:lstStyle/>
        <a:p>
          <a:pPr rtl="0"/>
          <a:r>
            <a:rPr lang="en-US" dirty="0" smtClean="0"/>
            <a:t>The endocrine system sends hormonal messages</a:t>
          </a:r>
          <a:endParaRPr lang="en-US" dirty="0"/>
        </a:p>
      </dgm:t>
    </dgm:pt>
    <dgm:pt modelId="{FAC0FE60-D64D-4205-93EE-37890922894A}" type="parTrans" cxnId="{19D2B60C-CC23-4A9E-A28E-5EC725B7AFB0}">
      <dgm:prSet/>
      <dgm:spPr/>
      <dgm:t>
        <a:bodyPr/>
        <a:lstStyle/>
        <a:p>
          <a:endParaRPr lang="es-MX"/>
        </a:p>
      </dgm:t>
    </dgm:pt>
    <dgm:pt modelId="{D972786F-8DF3-4A07-9606-F87FAF2A5399}" type="sibTrans" cxnId="{19D2B60C-CC23-4A9E-A28E-5EC725B7AFB0}">
      <dgm:prSet/>
      <dgm:spPr/>
      <dgm:t>
        <a:bodyPr/>
        <a:lstStyle/>
        <a:p>
          <a:endParaRPr lang="es-MX"/>
        </a:p>
      </dgm:t>
    </dgm:pt>
    <dgm:pt modelId="{1B5D247E-C414-4B0C-BEC7-26B23F7DDBD2}">
      <dgm:prSet/>
      <dgm:spPr/>
      <dgm:t>
        <a:bodyPr/>
        <a:lstStyle/>
        <a:p>
          <a:pPr rtl="0"/>
          <a:r>
            <a:rPr lang="en-US" dirty="0" smtClean="0"/>
            <a:t>The circulatory system sends blood.</a:t>
          </a:r>
          <a:endParaRPr lang="es-MX" dirty="0"/>
        </a:p>
      </dgm:t>
    </dgm:pt>
    <dgm:pt modelId="{A509C139-68CE-4BED-A3A3-BE07ACEE63D9}" type="parTrans" cxnId="{5D79B29F-D605-40CF-B46C-A6EBDAC83151}">
      <dgm:prSet/>
      <dgm:spPr/>
      <dgm:t>
        <a:bodyPr/>
        <a:lstStyle/>
        <a:p>
          <a:endParaRPr lang="es-MX"/>
        </a:p>
      </dgm:t>
    </dgm:pt>
    <dgm:pt modelId="{593F1A2A-E1B5-4CA4-9D61-04ED315E55BA}" type="sibTrans" cxnId="{5D79B29F-D605-40CF-B46C-A6EBDAC83151}">
      <dgm:prSet/>
      <dgm:spPr/>
      <dgm:t>
        <a:bodyPr/>
        <a:lstStyle/>
        <a:p>
          <a:endParaRPr lang="es-MX"/>
        </a:p>
      </dgm:t>
    </dgm:pt>
    <dgm:pt modelId="{F230AFB8-4A0B-47B9-8EA8-51D87937CF91}">
      <dgm:prSet/>
      <dgm:spPr/>
      <dgm:t>
        <a:bodyPr/>
        <a:lstStyle/>
        <a:p>
          <a:pPr rtl="0"/>
          <a:r>
            <a:rPr lang="es-MX" dirty="0" smtClean="0"/>
            <a:t>The </a:t>
          </a:r>
          <a:r>
            <a:rPr lang="es-MX" dirty="0" err="1" smtClean="0"/>
            <a:t>nervous</a:t>
          </a:r>
          <a:r>
            <a:rPr lang="es-MX" dirty="0" smtClean="0"/>
            <a:t> </a:t>
          </a:r>
          <a:r>
            <a:rPr lang="es-MX" dirty="0" err="1" smtClean="0"/>
            <a:t>system</a:t>
          </a:r>
          <a:r>
            <a:rPr lang="es-MX" dirty="0" smtClean="0"/>
            <a:t>  produces </a:t>
          </a:r>
          <a:r>
            <a:rPr lang="es-MX" dirty="0" err="1" smtClean="0"/>
            <a:t>stimulus</a:t>
          </a:r>
          <a:r>
            <a:rPr lang="es-MX" dirty="0" smtClean="0"/>
            <a:t>.</a:t>
          </a:r>
          <a:endParaRPr lang="es-MX" dirty="0"/>
        </a:p>
      </dgm:t>
    </dgm:pt>
    <dgm:pt modelId="{1E9A1E77-88A4-4096-AB8E-FC5200C44B4C}" type="parTrans" cxnId="{468E7B59-C123-4021-B600-C3E96389A9DB}">
      <dgm:prSet/>
      <dgm:spPr/>
    </dgm:pt>
    <dgm:pt modelId="{BEFF7B28-89BB-464E-ADC4-5C31E777626E}" type="sibTrans" cxnId="{468E7B59-C123-4021-B600-C3E96389A9DB}">
      <dgm:prSet/>
      <dgm:spPr/>
    </dgm:pt>
    <dgm:pt modelId="{92D7EC7F-640B-4A5C-9022-771071FDEC9D}">
      <dgm:prSet/>
      <dgm:spPr/>
      <dgm:t>
        <a:bodyPr/>
        <a:lstStyle/>
        <a:p>
          <a:pPr rtl="0"/>
          <a:r>
            <a:rPr lang="en-US" smtClean="0"/>
            <a:t>The skeletal system sends nutrients such as calcium and magnesium to the fetus</a:t>
          </a:r>
          <a:endParaRPr lang="es-MX" dirty="0"/>
        </a:p>
      </dgm:t>
    </dgm:pt>
    <dgm:pt modelId="{F681873C-E187-4340-A9A1-7BDD58584347}" type="parTrans" cxnId="{0DFFDA82-6290-4C40-A965-852C5F37B732}">
      <dgm:prSet/>
      <dgm:spPr/>
    </dgm:pt>
    <dgm:pt modelId="{476F1EE1-211A-4DF8-B6F2-160F8CE8C0EC}" type="sibTrans" cxnId="{0DFFDA82-6290-4C40-A965-852C5F37B732}">
      <dgm:prSet/>
      <dgm:spPr/>
    </dgm:pt>
    <dgm:pt modelId="{2C4FA068-53D1-4D44-AC89-AF35D1D554E2}" type="pres">
      <dgm:prSet presAssocID="{7C154C83-DB99-45FE-8575-D62F0A28849B}" presName="matrix" presStyleCnt="0">
        <dgm:presLayoutVars>
          <dgm:chMax val="1"/>
          <dgm:dir/>
          <dgm:resizeHandles val="exact"/>
        </dgm:presLayoutVars>
      </dgm:prSet>
      <dgm:spPr/>
      <dgm:t>
        <a:bodyPr/>
        <a:lstStyle/>
        <a:p>
          <a:endParaRPr lang="es-ES"/>
        </a:p>
      </dgm:t>
    </dgm:pt>
    <dgm:pt modelId="{D5B38383-7B22-42CC-8706-01723280DDAA}" type="pres">
      <dgm:prSet presAssocID="{7C154C83-DB99-45FE-8575-D62F0A28849B}" presName="diamond" presStyleLbl="bgShp" presStyleIdx="0" presStyleCnt="1"/>
      <dgm:spPr/>
    </dgm:pt>
    <dgm:pt modelId="{99A1088E-200E-4AE5-A16D-7BF08D5FC5E7}" type="pres">
      <dgm:prSet presAssocID="{7C154C83-DB99-45FE-8575-D62F0A28849B}" presName="quad1" presStyleLbl="node1" presStyleIdx="0" presStyleCnt="4">
        <dgm:presLayoutVars>
          <dgm:chMax val="0"/>
          <dgm:chPref val="0"/>
          <dgm:bulletEnabled val="1"/>
        </dgm:presLayoutVars>
      </dgm:prSet>
      <dgm:spPr/>
      <dgm:t>
        <a:bodyPr/>
        <a:lstStyle/>
        <a:p>
          <a:endParaRPr lang="es-MX"/>
        </a:p>
      </dgm:t>
    </dgm:pt>
    <dgm:pt modelId="{DF258D75-32DE-4645-AFA1-8251EE42CF4C}" type="pres">
      <dgm:prSet presAssocID="{7C154C83-DB99-45FE-8575-D62F0A28849B}" presName="quad2" presStyleLbl="node1" presStyleIdx="1" presStyleCnt="4">
        <dgm:presLayoutVars>
          <dgm:chMax val="0"/>
          <dgm:chPref val="0"/>
          <dgm:bulletEnabled val="1"/>
        </dgm:presLayoutVars>
      </dgm:prSet>
      <dgm:spPr/>
      <dgm:t>
        <a:bodyPr/>
        <a:lstStyle/>
        <a:p>
          <a:endParaRPr lang="es-MX"/>
        </a:p>
      </dgm:t>
    </dgm:pt>
    <dgm:pt modelId="{42399832-DB6A-4BEC-9F0D-33C03D593CC0}" type="pres">
      <dgm:prSet presAssocID="{7C154C83-DB99-45FE-8575-D62F0A28849B}" presName="quad3" presStyleLbl="node1" presStyleIdx="2" presStyleCnt="4">
        <dgm:presLayoutVars>
          <dgm:chMax val="0"/>
          <dgm:chPref val="0"/>
          <dgm:bulletEnabled val="1"/>
        </dgm:presLayoutVars>
      </dgm:prSet>
      <dgm:spPr/>
      <dgm:t>
        <a:bodyPr/>
        <a:lstStyle/>
        <a:p>
          <a:endParaRPr lang="es-MX"/>
        </a:p>
      </dgm:t>
    </dgm:pt>
    <dgm:pt modelId="{B76F2193-CFBF-4B3D-AB04-B1C15D5D42FC}" type="pres">
      <dgm:prSet presAssocID="{7C154C83-DB99-45FE-8575-D62F0A28849B}" presName="quad4" presStyleLbl="node1" presStyleIdx="3" presStyleCnt="4">
        <dgm:presLayoutVars>
          <dgm:chMax val="0"/>
          <dgm:chPref val="0"/>
          <dgm:bulletEnabled val="1"/>
        </dgm:presLayoutVars>
      </dgm:prSet>
      <dgm:spPr/>
      <dgm:t>
        <a:bodyPr/>
        <a:lstStyle/>
        <a:p>
          <a:endParaRPr lang="es-MX"/>
        </a:p>
      </dgm:t>
    </dgm:pt>
  </dgm:ptLst>
  <dgm:cxnLst>
    <dgm:cxn modelId="{33CE036F-7C57-4985-8E86-29BFA7D27858}" type="presOf" srcId="{F230AFB8-4A0B-47B9-8EA8-51D87937CF91}" destId="{B76F2193-CFBF-4B3D-AB04-B1C15D5D42FC}" srcOrd="0" destOrd="0" presId="urn:microsoft.com/office/officeart/2005/8/layout/matrix3"/>
    <dgm:cxn modelId="{F6D49424-3C77-4859-A6A4-D7ACA31BB5A6}" type="presOf" srcId="{92D7EC7F-640B-4A5C-9022-771071FDEC9D}" destId="{42399832-DB6A-4BEC-9F0D-33C03D593CC0}" srcOrd="0" destOrd="0" presId="urn:microsoft.com/office/officeart/2005/8/layout/matrix3"/>
    <dgm:cxn modelId="{5D79B29F-D605-40CF-B46C-A6EBDAC83151}" srcId="{7C154C83-DB99-45FE-8575-D62F0A28849B}" destId="{1B5D247E-C414-4B0C-BEC7-26B23F7DDBD2}" srcOrd="1" destOrd="0" parTransId="{A509C139-68CE-4BED-A3A3-BE07ACEE63D9}" sibTransId="{593F1A2A-E1B5-4CA4-9D61-04ED315E55BA}"/>
    <dgm:cxn modelId="{19D2B60C-CC23-4A9E-A28E-5EC725B7AFB0}" srcId="{7C154C83-DB99-45FE-8575-D62F0A28849B}" destId="{CDC077E8-8950-41B9-BC5F-75E38F33A53A}" srcOrd="0" destOrd="0" parTransId="{FAC0FE60-D64D-4205-93EE-37890922894A}" sibTransId="{D972786F-8DF3-4A07-9606-F87FAF2A5399}"/>
    <dgm:cxn modelId="{08A0F644-D026-42E8-B5A0-D144051D4612}" type="presOf" srcId="{1B5D247E-C414-4B0C-BEC7-26B23F7DDBD2}" destId="{DF258D75-32DE-4645-AFA1-8251EE42CF4C}" srcOrd="0" destOrd="0" presId="urn:microsoft.com/office/officeart/2005/8/layout/matrix3"/>
    <dgm:cxn modelId="{83ECCF09-B474-4FD6-9463-A9852D4DC637}" type="presOf" srcId="{CDC077E8-8950-41B9-BC5F-75E38F33A53A}" destId="{99A1088E-200E-4AE5-A16D-7BF08D5FC5E7}" srcOrd="0" destOrd="0" presId="urn:microsoft.com/office/officeart/2005/8/layout/matrix3"/>
    <dgm:cxn modelId="{468E7B59-C123-4021-B600-C3E96389A9DB}" srcId="{7C154C83-DB99-45FE-8575-D62F0A28849B}" destId="{F230AFB8-4A0B-47B9-8EA8-51D87937CF91}" srcOrd="3" destOrd="0" parTransId="{1E9A1E77-88A4-4096-AB8E-FC5200C44B4C}" sibTransId="{BEFF7B28-89BB-464E-ADC4-5C31E777626E}"/>
    <dgm:cxn modelId="{0DFFDA82-6290-4C40-A965-852C5F37B732}" srcId="{7C154C83-DB99-45FE-8575-D62F0A28849B}" destId="{92D7EC7F-640B-4A5C-9022-771071FDEC9D}" srcOrd="2" destOrd="0" parTransId="{F681873C-E187-4340-A9A1-7BDD58584347}" sibTransId="{476F1EE1-211A-4DF8-B6F2-160F8CE8C0EC}"/>
    <dgm:cxn modelId="{18EC968A-3696-4069-A7B4-33B72550BF22}" type="presOf" srcId="{7C154C83-DB99-45FE-8575-D62F0A28849B}" destId="{2C4FA068-53D1-4D44-AC89-AF35D1D554E2}" srcOrd="0" destOrd="0" presId="urn:microsoft.com/office/officeart/2005/8/layout/matrix3"/>
    <dgm:cxn modelId="{73C77CAC-D0D9-4D6A-96D0-788D8011E6C1}" type="presParOf" srcId="{2C4FA068-53D1-4D44-AC89-AF35D1D554E2}" destId="{D5B38383-7B22-42CC-8706-01723280DDAA}" srcOrd="0" destOrd="0" presId="urn:microsoft.com/office/officeart/2005/8/layout/matrix3"/>
    <dgm:cxn modelId="{E49F518F-57F5-4ED0-8EF0-8936FE27E9EB}" type="presParOf" srcId="{2C4FA068-53D1-4D44-AC89-AF35D1D554E2}" destId="{99A1088E-200E-4AE5-A16D-7BF08D5FC5E7}" srcOrd="1" destOrd="0" presId="urn:microsoft.com/office/officeart/2005/8/layout/matrix3"/>
    <dgm:cxn modelId="{4FE4536E-D9A8-46C0-B467-5C16CB4B8AF2}" type="presParOf" srcId="{2C4FA068-53D1-4D44-AC89-AF35D1D554E2}" destId="{DF258D75-32DE-4645-AFA1-8251EE42CF4C}" srcOrd="2" destOrd="0" presId="urn:microsoft.com/office/officeart/2005/8/layout/matrix3"/>
    <dgm:cxn modelId="{A569BFC7-9E5A-48D7-8DC3-AE73CE6D590F}" type="presParOf" srcId="{2C4FA068-53D1-4D44-AC89-AF35D1D554E2}" destId="{42399832-DB6A-4BEC-9F0D-33C03D593CC0}" srcOrd="3" destOrd="0" presId="urn:microsoft.com/office/officeart/2005/8/layout/matrix3"/>
    <dgm:cxn modelId="{9982DB02-49BB-494B-9F9B-600B6E3B5CCF}" type="presParOf" srcId="{2C4FA068-53D1-4D44-AC89-AF35D1D554E2}" destId="{B76F2193-CFBF-4B3D-AB04-B1C15D5D42FC}"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AFDDB-E900-42FE-A89F-9B5E0EC3413F}" type="doc">
      <dgm:prSet loTypeId="urn:microsoft.com/office/officeart/2005/8/layout/cycle2" loCatId="cycle" qsTypeId="urn:microsoft.com/office/officeart/2005/8/quickstyle/3d7" qsCatId="3D" csTypeId="urn:microsoft.com/office/officeart/2005/8/colors/accent0_1" csCatId="mainScheme" phldr="1"/>
      <dgm:spPr/>
      <dgm:t>
        <a:bodyPr/>
        <a:lstStyle/>
        <a:p>
          <a:endParaRPr lang="es-MX"/>
        </a:p>
      </dgm:t>
    </dgm:pt>
    <dgm:pt modelId="{B41E4EBD-4176-4A9D-BF22-BF23DF8E1DE1}">
      <dgm:prSet phldrT="[Texto]" custT="1"/>
      <dgm:spPr/>
      <dgm:t>
        <a:bodyPr/>
        <a:lstStyle/>
        <a:p>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Protection</a:t>
          </a:r>
          <a:endParaRPr lang="es-MX"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9DF08F81-5AA3-4CA6-A257-E00B8AA480F1}" type="parTrans" cxnId="{67E1851A-BDBC-4D15-8FF0-662F2CBED2CA}">
      <dgm:prSet/>
      <dgm:spPr/>
      <dgm:t>
        <a:bodyPr/>
        <a:lstStyle/>
        <a:p>
          <a:endParaRPr lang="es-MX"/>
        </a:p>
      </dgm:t>
    </dgm:pt>
    <dgm:pt modelId="{5F39DB87-1D04-46FE-9E10-9244F94ACB74}" type="sibTrans" cxnId="{67E1851A-BDBC-4D15-8FF0-662F2CBED2CA}">
      <dgm:prSet/>
      <dgm:spPr/>
      <dgm:t>
        <a:bodyPr/>
        <a:lstStyle/>
        <a:p>
          <a:endParaRPr lang="es-MX"/>
        </a:p>
      </dgm:t>
    </dgm:pt>
    <dgm:pt modelId="{E163CD73-938B-4700-95B3-AB964FCA42F0}">
      <dgm:prSet phldrT="[Texto]" custT="1"/>
      <dgm:spPr/>
      <dgm:t>
        <a:bodyPr/>
        <a:lstStyle/>
        <a:p>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Support</a:t>
          </a:r>
          <a:endParaRPr lang="es-MX"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32C41A7-C9BD-4B0A-A437-7029528DA4B8}" type="parTrans" cxnId="{C53D4ED3-9317-4BB1-B6B8-599DD109D151}">
      <dgm:prSet/>
      <dgm:spPr/>
      <dgm:t>
        <a:bodyPr/>
        <a:lstStyle/>
        <a:p>
          <a:endParaRPr lang="es-MX"/>
        </a:p>
      </dgm:t>
    </dgm:pt>
    <dgm:pt modelId="{58DFA429-4EBE-4C0B-9049-981B88FB11F2}" type="sibTrans" cxnId="{C53D4ED3-9317-4BB1-B6B8-599DD109D151}">
      <dgm:prSet/>
      <dgm:spPr/>
      <dgm:t>
        <a:bodyPr/>
        <a:lstStyle/>
        <a:p>
          <a:endParaRPr lang="es-MX"/>
        </a:p>
      </dgm:t>
    </dgm:pt>
    <dgm:pt modelId="{DECC3FF8-D76F-46E0-A002-5EC3F9CAE868}">
      <dgm:prSet phldrT="[Texto]" custT="1"/>
      <dgm:spPr/>
      <dgm:t>
        <a:bodyPr/>
        <a:lstStyle/>
        <a:p>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Assisting</a:t>
          </a:r>
          <a:r>
            <a:rPr lang="es-MX" sz="1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 in </a:t>
          </a:r>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Movements</a:t>
          </a:r>
          <a:endParaRPr lang="es-MX"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8C05DFCB-7DED-48F9-9CE8-DEF00F07A284}" type="parTrans" cxnId="{4443E727-BE8D-4E01-AEF3-9FB4638E337A}">
      <dgm:prSet/>
      <dgm:spPr/>
      <dgm:t>
        <a:bodyPr/>
        <a:lstStyle/>
        <a:p>
          <a:endParaRPr lang="es-MX"/>
        </a:p>
      </dgm:t>
    </dgm:pt>
    <dgm:pt modelId="{7B2EB084-E3AC-47AA-83B1-2830C5E853B2}" type="sibTrans" cxnId="{4443E727-BE8D-4E01-AEF3-9FB4638E337A}">
      <dgm:prSet/>
      <dgm:spPr/>
      <dgm:t>
        <a:bodyPr/>
        <a:lstStyle/>
        <a:p>
          <a:endParaRPr lang="es-MX"/>
        </a:p>
      </dgm:t>
    </dgm:pt>
    <dgm:pt modelId="{4DC9742B-D3B8-4F09-9B55-CF04FF30EB99}">
      <dgm:prSet custT="1"/>
      <dgm:spPr/>
      <dgm:t>
        <a:bodyPr/>
        <a:lstStyle/>
        <a:p>
          <a:r>
            <a:rPr lang="es-MX" sz="1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Storage of </a:t>
          </a:r>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Minerals</a:t>
          </a:r>
          <a:endParaRPr lang="es-MX" sz="1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ndParaRPr>
        </a:p>
      </dgm:t>
    </dgm:pt>
    <dgm:pt modelId="{EFF398FF-8643-4779-8274-3547D15812FB}" type="parTrans" cxnId="{0616B16D-1C70-4D2C-BD0B-DEE9FC32EB70}">
      <dgm:prSet/>
      <dgm:spPr/>
      <dgm:t>
        <a:bodyPr/>
        <a:lstStyle/>
        <a:p>
          <a:endParaRPr lang="es-MX"/>
        </a:p>
      </dgm:t>
    </dgm:pt>
    <dgm:pt modelId="{16330BF4-3367-4C05-BAAC-C5B0A00B112E}" type="sibTrans" cxnId="{0616B16D-1C70-4D2C-BD0B-DEE9FC32EB70}">
      <dgm:prSet/>
      <dgm:spPr/>
      <dgm:t>
        <a:bodyPr/>
        <a:lstStyle/>
        <a:p>
          <a:endParaRPr lang="es-MX"/>
        </a:p>
      </dgm:t>
    </dgm:pt>
    <dgm:pt modelId="{D9659F13-7CA5-4A2F-B6C5-F393F334F609}">
      <dgm:prSet custT="1"/>
      <dgm:spPr/>
      <dgm:t>
        <a:bodyPr/>
        <a:lstStyle/>
        <a:p>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Production</a:t>
          </a:r>
          <a:r>
            <a:rPr lang="es-MX" sz="1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 of </a:t>
          </a:r>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Blood</a:t>
          </a:r>
          <a:r>
            <a:rPr lang="es-MX" sz="1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 </a:t>
          </a:r>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Cells</a:t>
          </a:r>
          <a:endParaRPr lang="es-MX" sz="1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ndParaRPr>
        </a:p>
      </dgm:t>
    </dgm:pt>
    <dgm:pt modelId="{E31CC23B-646B-4DA8-BC18-7789F146D261}" type="parTrans" cxnId="{D670FDC6-BE35-408E-A917-124F96B84840}">
      <dgm:prSet/>
      <dgm:spPr/>
      <dgm:t>
        <a:bodyPr/>
        <a:lstStyle/>
        <a:p>
          <a:endParaRPr lang="es-MX"/>
        </a:p>
      </dgm:t>
    </dgm:pt>
    <dgm:pt modelId="{D2182C54-6D15-4486-A721-46C94205FC99}" type="sibTrans" cxnId="{D670FDC6-BE35-408E-A917-124F96B84840}">
      <dgm:prSet/>
      <dgm:spPr/>
      <dgm:t>
        <a:bodyPr/>
        <a:lstStyle/>
        <a:p>
          <a:endParaRPr lang="es-MX"/>
        </a:p>
      </dgm:t>
    </dgm:pt>
    <dgm:pt modelId="{10069B20-C300-4D68-9BD0-99661680B9BE}">
      <dgm:prSet custT="1"/>
      <dgm:spPr/>
      <dgm:t>
        <a:bodyPr/>
        <a:lstStyle/>
        <a:p>
          <a:r>
            <a:rPr lang="es-MX" sz="1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Storage of </a:t>
          </a:r>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Chemical</a:t>
          </a:r>
          <a:r>
            <a:rPr lang="es-MX" sz="1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 </a:t>
          </a:r>
          <a:r>
            <a:rPr lang="es-MX" sz="18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Energy</a:t>
          </a:r>
          <a:endParaRPr lang="es-MX"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ndParaRPr>
        </a:p>
      </dgm:t>
    </dgm:pt>
    <dgm:pt modelId="{310EBEF1-24F4-44B6-839D-F1DFA9B25C81}" type="parTrans" cxnId="{DE736D02-0FD5-463A-9C14-AC3109B9B9F7}">
      <dgm:prSet/>
      <dgm:spPr/>
      <dgm:t>
        <a:bodyPr/>
        <a:lstStyle/>
        <a:p>
          <a:endParaRPr lang="es-MX"/>
        </a:p>
      </dgm:t>
    </dgm:pt>
    <dgm:pt modelId="{EFDA4F38-48EA-4927-8B7D-087A5F2BAA72}" type="sibTrans" cxnId="{DE736D02-0FD5-463A-9C14-AC3109B9B9F7}">
      <dgm:prSet/>
      <dgm:spPr/>
      <dgm:t>
        <a:bodyPr/>
        <a:lstStyle/>
        <a:p>
          <a:endParaRPr lang="es-MX"/>
        </a:p>
      </dgm:t>
    </dgm:pt>
    <dgm:pt modelId="{36A5FA55-8077-4258-B014-C714984F8D7D}" type="pres">
      <dgm:prSet presAssocID="{E33AFDDB-E900-42FE-A89F-9B5E0EC3413F}" presName="cycle" presStyleCnt="0">
        <dgm:presLayoutVars>
          <dgm:dir/>
          <dgm:resizeHandles val="exact"/>
        </dgm:presLayoutVars>
      </dgm:prSet>
      <dgm:spPr/>
      <dgm:t>
        <a:bodyPr/>
        <a:lstStyle/>
        <a:p>
          <a:endParaRPr lang="es-ES"/>
        </a:p>
      </dgm:t>
    </dgm:pt>
    <dgm:pt modelId="{F9798A0B-8B03-43CD-8105-836CD7A5CDAE}" type="pres">
      <dgm:prSet presAssocID="{B41E4EBD-4176-4A9D-BF22-BF23DF8E1DE1}" presName="node" presStyleLbl="node1" presStyleIdx="0" presStyleCnt="6" custScaleX="102775" custScaleY="65480">
        <dgm:presLayoutVars>
          <dgm:bulletEnabled val="1"/>
        </dgm:presLayoutVars>
      </dgm:prSet>
      <dgm:spPr/>
      <dgm:t>
        <a:bodyPr/>
        <a:lstStyle/>
        <a:p>
          <a:endParaRPr lang="es-MX"/>
        </a:p>
      </dgm:t>
    </dgm:pt>
    <dgm:pt modelId="{04B66956-5FBE-4A6F-9876-2B882C61B362}" type="pres">
      <dgm:prSet presAssocID="{5F39DB87-1D04-46FE-9E10-9244F94ACB74}" presName="sibTrans" presStyleLbl="sibTrans2D1" presStyleIdx="0" presStyleCnt="6"/>
      <dgm:spPr/>
      <dgm:t>
        <a:bodyPr/>
        <a:lstStyle/>
        <a:p>
          <a:endParaRPr lang="es-ES"/>
        </a:p>
      </dgm:t>
    </dgm:pt>
    <dgm:pt modelId="{AE970219-60D4-48D7-87C7-86010310D80F}" type="pres">
      <dgm:prSet presAssocID="{5F39DB87-1D04-46FE-9E10-9244F94ACB74}" presName="connectorText" presStyleLbl="sibTrans2D1" presStyleIdx="0" presStyleCnt="6"/>
      <dgm:spPr/>
      <dgm:t>
        <a:bodyPr/>
        <a:lstStyle/>
        <a:p>
          <a:endParaRPr lang="es-ES"/>
        </a:p>
      </dgm:t>
    </dgm:pt>
    <dgm:pt modelId="{1DB5D8A6-D098-4BC5-9CEA-AAB8214ED57E}" type="pres">
      <dgm:prSet presAssocID="{E163CD73-938B-4700-95B3-AB964FCA42F0}" presName="node" presStyleLbl="node1" presStyleIdx="1" presStyleCnt="6" custScaleX="85716" custScaleY="65934">
        <dgm:presLayoutVars>
          <dgm:bulletEnabled val="1"/>
        </dgm:presLayoutVars>
      </dgm:prSet>
      <dgm:spPr/>
      <dgm:t>
        <a:bodyPr/>
        <a:lstStyle/>
        <a:p>
          <a:endParaRPr lang="es-MX"/>
        </a:p>
      </dgm:t>
    </dgm:pt>
    <dgm:pt modelId="{C9A60DE1-3E43-4155-9296-517A83A5CB06}" type="pres">
      <dgm:prSet presAssocID="{58DFA429-4EBE-4C0B-9049-981B88FB11F2}" presName="sibTrans" presStyleLbl="sibTrans2D1" presStyleIdx="1" presStyleCnt="6"/>
      <dgm:spPr/>
      <dgm:t>
        <a:bodyPr/>
        <a:lstStyle/>
        <a:p>
          <a:endParaRPr lang="es-ES"/>
        </a:p>
      </dgm:t>
    </dgm:pt>
    <dgm:pt modelId="{743E6D3B-0026-4017-8318-18BCB9385FD3}" type="pres">
      <dgm:prSet presAssocID="{58DFA429-4EBE-4C0B-9049-981B88FB11F2}" presName="connectorText" presStyleLbl="sibTrans2D1" presStyleIdx="1" presStyleCnt="6"/>
      <dgm:spPr/>
      <dgm:t>
        <a:bodyPr/>
        <a:lstStyle/>
        <a:p>
          <a:endParaRPr lang="es-ES"/>
        </a:p>
      </dgm:t>
    </dgm:pt>
    <dgm:pt modelId="{8C1A02E7-EE71-4BB4-A70C-1CCE3B9C5A56}" type="pres">
      <dgm:prSet presAssocID="{DECC3FF8-D76F-46E0-A002-5EC3F9CAE868}" presName="node" presStyleLbl="node1" presStyleIdx="2" presStyleCnt="6" custScaleX="115086">
        <dgm:presLayoutVars>
          <dgm:bulletEnabled val="1"/>
        </dgm:presLayoutVars>
      </dgm:prSet>
      <dgm:spPr/>
      <dgm:t>
        <a:bodyPr/>
        <a:lstStyle/>
        <a:p>
          <a:endParaRPr lang="es-MX"/>
        </a:p>
      </dgm:t>
    </dgm:pt>
    <dgm:pt modelId="{56A93BCD-1D46-457D-BEE7-E9DEBF949C58}" type="pres">
      <dgm:prSet presAssocID="{7B2EB084-E3AC-47AA-83B1-2830C5E853B2}" presName="sibTrans" presStyleLbl="sibTrans2D1" presStyleIdx="2" presStyleCnt="6"/>
      <dgm:spPr/>
      <dgm:t>
        <a:bodyPr/>
        <a:lstStyle/>
        <a:p>
          <a:endParaRPr lang="es-ES"/>
        </a:p>
      </dgm:t>
    </dgm:pt>
    <dgm:pt modelId="{2E8AF8E1-3AA3-4914-A44B-39CD05C14259}" type="pres">
      <dgm:prSet presAssocID="{7B2EB084-E3AC-47AA-83B1-2830C5E853B2}" presName="connectorText" presStyleLbl="sibTrans2D1" presStyleIdx="2" presStyleCnt="6"/>
      <dgm:spPr/>
      <dgm:t>
        <a:bodyPr/>
        <a:lstStyle/>
        <a:p>
          <a:endParaRPr lang="es-ES"/>
        </a:p>
      </dgm:t>
    </dgm:pt>
    <dgm:pt modelId="{E73D9FD9-070E-483B-AD84-6C60E867F1CF}" type="pres">
      <dgm:prSet presAssocID="{4DC9742B-D3B8-4F09-9B55-CF04FF30EB99}" presName="node" presStyleLbl="node1" presStyleIdx="3" presStyleCnt="6" custScaleY="74538">
        <dgm:presLayoutVars>
          <dgm:bulletEnabled val="1"/>
        </dgm:presLayoutVars>
      </dgm:prSet>
      <dgm:spPr/>
      <dgm:t>
        <a:bodyPr/>
        <a:lstStyle/>
        <a:p>
          <a:endParaRPr lang="es-ES"/>
        </a:p>
      </dgm:t>
    </dgm:pt>
    <dgm:pt modelId="{627B0F48-E77B-4053-A059-45B8AADDDADC}" type="pres">
      <dgm:prSet presAssocID="{16330BF4-3367-4C05-BAAC-C5B0A00B112E}" presName="sibTrans" presStyleLbl="sibTrans2D1" presStyleIdx="3" presStyleCnt="6"/>
      <dgm:spPr/>
      <dgm:t>
        <a:bodyPr/>
        <a:lstStyle/>
        <a:p>
          <a:endParaRPr lang="es-ES"/>
        </a:p>
      </dgm:t>
    </dgm:pt>
    <dgm:pt modelId="{D0F06398-7D02-49D1-8FF3-FD8325089D25}" type="pres">
      <dgm:prSet presAssocID="{16330BF4-3367-4C05-BAAC-C5B0A00B112E}" presName="connectorText" presStyleLbl="sibTrans2D1" presStyleIdx="3" presStyleCnt="6"/>
      <dgm:spPr/>
      <dgm:t>
        <a:bodyPr/>
        <a:lstStyle/>
        <a:p>
          <a:endParaRPr lang="es-ES"/>
        </a:p>
      </dgm:t>
    </dgm:pt>
    <dgm:pt modelId="{2568C98C-29DB-40A8-97C0-DDF461474C1B}" type="pres">
      <dgm:prSet presAssocID="{D9659F13-7CA5-4A2F-B6C5-F393F334F609}" presName="node" presStyleLbl="node1" presStyleIdx="4" presStyleCnt="6" custScaleX="119833">
        <dgm:presLayoutVars>
          <dgm:bulletEnabled val="1"/>
        </dgm:presLayoutVars>
      </dgm:prSet>
      <dgm:spPr/>
      <dgm:t>
        <a:bodyPr/>
        <a:lstStyle/>
        <a:p>
          <a:endParaRPr lang="es-ES"/>
        </a:p>
      </dgm:t>
    </dgm:pt>
    <dgm:pt modelId="{97D2FA36-2966-4517-B9D9-4E41426C0AD4}" type="pres">
      <dgm:prSet presAssocID="{D2182C54-6D15-4486-A721-46C94205FC99}" presName="sibTrans" presStyleLbl="sibTrans2D1" presStyleIdx="4" presStyleCnt="6"/>
      <dgm:spPr/>
      <dgm:t>
        <a:bodyPr/>
        <a:lstStyle/>
        <a:p>
          <a:endParaRPr lang="es-ES"/>
        </a:p>
      </dgm:t>
    </dgm:pt>
    <dgm:pt modelId="{7919C397-D920-4172-8B37-1C397179E0BB}" type="pres">
      <dgm:prSet presAssocID="{D2182C54-6D15-4486-A721-46C94205FC99}" presName="connectorText" presStyleLbl="sibTrans2D1" presStyleIdx="4" presStyleCnt="6"/>
      <dgm:spPr/>
      <dgm:t>
        <a:bodyPr/>
        <a:lstStyle/>
        <a:p>
          <a:endParaRPr lang="es-ES"/>
        </a:p>
      </dgm:t>
    </dgm:pt>
    <dgm:pt modelId="{FF091CDD-5356-4719-B181-59655D51D361}" type="pres">
      <dgm:prSet presAssocID="{10069B20-C300-4D68-9BD0-99661680B9BE}" presName="node" presStyleLbl="node1" presStyleIdx="5" presStyleCnt="6">
        <dgm:presLayoutVars>
          <dgm:bulletEnabled val="1"/>
        </dgm:presLayoutVars>
      </dgm:prSet>
      <dgm:spPr/>
      <dgm:t>
        <a:bodyPr/>
        <a:lstStyle/>
        <a:p>
          <a:endParaRPr lang="es-ES"/>
        </a:p>
      </dgm:t>
    </dgm:pt>
    <dgm:pt modelId="{BFA77A81-96E3-473B-97F5-80A4176C3479}" type="pres">
      <dgm:prSet presAssocID="{EFDA4F38-48EA-4927-8B7D-087A5F2BAA72}" presName="sibTrans" presStyleLbl="sibTrans2D1" presStyleIdx="5" presStyleCnt="6"/>
      <dgm:spPr/>
      <dgm:t>
        <a:bodyPr/>
        <a:lstStyle/>
        <a:p>
          <a:endParaRPr lang="es-ES"/>
        </a:p>
      </dgm:t>
    </dgm:pt>
    <dgm:pt modelId="{441771EC-60A6-477B-9D74-E96E587704BC}" type="pres">
      <dgm:prSet presAssocID="{EFDA4F38-48EA-4927-8B7D-087A5F2BAA72}" presName="connectorText" presStyleLbl="sibTrans2D1" presStyleIdx="5" presStyleCnt="6"/>
      <dgm:spPr/>
      <dgm:t>
        <a:bodyPr/>
        <a:lstStyle/>
        <a:p>
          <a:endParaRPr lang="es-ES"/>
        </a:p>
      </dgm:t>
    </dgm:pt>
  </dgm:ptLst>
  <dgm:cxnLst>
    <dgm:cxn modelId="{D2A0FDF8-738F-44CC-8E71-FA3FD0123516}" type="presOf" srcId="{DECC3FF8-D76F-46E0-A002-5EC3F9CAE868}" destId="{8C1A02E7-EE71-4BB4-A70C-1CCE3B9C5A56}" srcOrd="0" destOrd="0" presId="urn:microsoft.com/office/officeart/2005/8/layout/cycle2"/>
    <dgm:cxn modelId="{6228289A-85DF-4D63-836B-5B771F249EBB}" type="presOf" srcId="{5F39DB87-1D04-46FE-9E10-9244F94ACB74}" destId="{AE970219-60D4-48D7-87C7-86010310D80F}" srcOrd="1" destOrd="0" presId="urn:microsoft.com/office/officeart/2005/8/layout/cycle2"/>
    <dgm:cxn modelId="{DE736D02-0FD5-463A-9C14-AC3109B9B9F7}" srcId="{E33AFDDB-E900-42FE-A89F-9B5E0EC3413F}" destId="{10069B20-C300-4D68-9BD0-99661680B9BE}" srcOrd="5" destOrd="0" parTransId="{310EBEF1-24F4-44B6-839D-F1DFA9B25C81}" sibTransId="{EFDA4F38-48EA-4927-8B7D-087A5F2BAA72}"/>
    <dgm:cxn modelId="{E6299E9A-B6DD-4686-85D1-2E2FC612B647}" type="presOf" srcId="{D9659F13-7CA5-4A2F-B6C5-F393F334F609}" destId="{2568C98C-29DB-40A8-97C0-DDF461474C1B}" srcOrd="0" destOrd="0" presId="urn:microsoft.com/office/officeart/2005/8/layout/cycle2"/>
    <dgm:cxn modelId="{67E1851A-BDBC-4D15-8FF0-662F2CBED2CA}" srcId="{E33AFDDB-E900-42FE-A89F-9B5E0EC3413F}" destId="{B41E4EBD-4176-4A9D-BF22-BF23DF8E1DE1}" srcOrd="0" destOrd="0" parTransId="{9DF08F81-5AA3-4CA6-A257-E00B8AA480F1}" sibTransId="{5F39DB87-1D04-46FE-9E10-9244F94ACB74}"/>
    <dgm:cxn modelId="{D670FDC6-BE35-408E-A917-124F96B84840}" srcId="{E33AFDDB-E900-42FE-A89F-9B5E0EC3413F}" destId="{D9659F13-7CA5-4A2F-B6C5-F393F334F609}" srcOrd="4" destOrd="0" parTransId="{E31CC23B-646B-4DA8-BC18-7789F146D261}" sibTransId="{D2182C54-6D15-4486-A721-46C94205FC99}"/>
    <dgm:cxn modelId="{0616B16D-1C70-4D2C-BD0B-DEE9FC32EB70}" srcId="{E33AFDDB-E900-42FE-A89F-9B5E0EC3413F}" destId="{4DC9742B-D3B8-4F09-9B55-CF04FF30EB99}" srcOrd="3" destOrd="0" parTransId="{EFF398FF-8643-4779-8274-3547D15812FB}" sibTransId="{16330BF4-3367-4C05-BAAC-C5B0A00B112E}"/>
    <dgm:cxn modelId="{9E79BAC3-EBDA-4F31-9E5E-112727A0B147}" type="presOf" srcId="{B41E4EBD-4176-4A9D-BF22-BF23DF8E1DE1}" destId="{F9798A0B-8B03-43CD-8105-836CD7A5CDAE}" srcOrd="0" destOrd="0" presId="urn:microsoft.com/office/officeart/2005/8/layout/cycle2"/>
    <dgm:cxn modelId="{D222B049-CEA7-4450-BC4D-540A2E352A97}" type="presOf" srcId="{5F39DB87-1D04-46FE-9E10-9244F94ACB74}" destId="{04B66956-5FBE-4A6F-9876-2B882C61B362}" srcOrd="0" destOrd="0" presId="urn:microsoft.com/office/officeart/2005/8/layout/cycle2"/>
    <dgm:cxn modelId="{6B28103E-D440-479A-9871-7A92B6F4A4F3}" type="presOf" srcId="{58DFA429-4EBE-4C0B-9049-981B88FB11F2}" destId="{C9A60DE1-3E43-4155-9296-517A83A5CB06}" srcOrd="0" destOrd="0" presId="urn:microsoft.com/office/officeart/2005/8/layout/cycle2"/>
    <dgm:cxn modelId="{DC60964B-4C2A-4051-8620-6E840022414C}" type="presOf" srcId="{7B2EB084-E3AC-47AA-83B1-2830C5E853B2}" destId="{56A93BCD-1D46-457D-BEE7-E9DEBF949C58}" srcOrd="0" destOrd="0" presId="urn:microsoft.com/office/officeart/2005/8/layout/cycle2"/>
    <dgm:cxn modelId="{A688D8FB-B6BC-4E53-9459-3AB9906BE339}" type="presOf" srcId="{D2182C54-6D15-4486-A721-46C94205FC99}" destId="{97D2FA36-2966-4517-B9D9-4E41426C0AD4}" srcOrd="0" destOrd="0" presId="urn:microsoft.com/office/officeart/2005/8/layout/cycle2"/>
    <dgm:cxn modelId="{C53D4ED3-9317-4BB1-B6B8-599DD109D151}" srcId="{E33AFDDB-E900-42FE-A89F-9B5E0EC3413F}" destId="{E163CD73-938B-4700-95B3-AB964FCA42F0}" srcOrd="1" destOrd="0" parTransId="{D32C41A7-C9BD-4B0A-A437-7029528DA4B8}" sibTransId="{58DFA429-4EBE-4C0B-9049-981B88FB11F2}"/>
    <dgm:cxn modelId="{536162F7-13FA-48CF-B5C5-6622A1A81C67}" type="presOf" srcId="{58DFA429-4EBE-4C0B-9049-981B88FB11F2}" destId="{743E6D3B-0026-4017-8318-18BCB9385FD3}" srcOrd="1" destOrd="0" presId="urn:microsoft.com/office/officeart/2005/8/layout/cycle2"/>
    <dgm:cxn modelId="{E6083CE3-9F7E-469E-93C9-85C3AD0E9BDE}" type="presOf" srcId="{4DC9742B-D3B8-4F09-9B55-CF04FF30EB99}" destId="{E73D9FD9-070E-483B-AD84-6C60E867F1CF}" srcOrd="0" destOrd="0" presId="urn:microsoft.com/office/officeart/2005/8/layout/cycle2"/>
    <dgm:cxn modelId="{10B91BFB-9A86-4CC1-BDA3-11D7C73B0379}" type="presOf" srcId="{16330BF4-3367-4C05-BAAC-C5B0A00B112E}" destId="{627B0F48-E77B-4053-A059-45B8AADDDADC}" srcOrd="0" destOrd="0" presId="urn:microsoft.com/office/officeart/2005/8/layout/cycle2"/>
    <dgm:cxn modelId="{343CC6CB-EE04-43E9-B7CE-CC11F1267D4C}" type="presOf" srcId="{EFDA4F38-48EA-4927-8B7D-087A5F2BAA72}" destId="{441771EC-60A6-477B-9D74-E96E587704BC}" srcOrd="1" destOrd="0" presId="urn:microsoft.com/office/officeart/2005/8/layout/cycle2"/>
    <dgm:cxn modelId="{87E73B49-689F-432C-A0C9-A990E01BE6FC}" type="presOf" srcId="{16330BF4-3367-4C05-BAAC-C5B0A00B112E}" destId="{D0F06398-7D02-49D1-8FF3-FD8325089D25}" srcOrd="1" destOrd="0" presId="urn:microsoft.com/office/officeart/2005/8/layout/cycle2"/>
    <dgm:cxn modelId="{72E837B7-C0B4-4265-8138-5D14ECE2088B}" type="presOf" srcId="{EFDA4F38-48EA-4927-8B7D-087A5F2BAA72}" destId="{BFA77A81-96E3-473B-97F5-80A4176C3479}" srcOrd="0" destOrd="0" presId="urn:microsoft.com/office/officeart/2005/8/layout/cycle2"/>
    <dgm:cxn modelId="{4443E727-BE8D-4E01-AEF3-9FB4638E337A}" srcId="{E33AFDDB-E900-42FE-A89F-9B5E0EC3413F}" destId="{DECC3FF8-D76F-46E0-A002-5EC3F9CAE868}" srcOrd="2" destOrd="0" parTransId="{8C05DFCB-7DED-48F9-9CE8-DEF00F07A284}" sibTransId="{7B2EB084-E3AC-47AA-83B1-2830C5E853B2}"/>
    <dgm:cxn modelId="{E7484C06-AA2D-4812-BFF1-E432E04A21EA}" type="presOf" srcId="{10069B20-C300-4D68-9BD0-99661680B9BE}" destId="{FF091CDD-5356-4719-B181-59655D51D361}" srcOrd="0" destOrd="0" presId="urn:microsoft.com/office/officeart/2005/8/layout/cycle2"/>
    <dgm:cxn modelId="{AFB858CA-431E-46ED-82E2-A03F2D2DCA6A}" type="presOf" srcId="{E163CD73-938B-4700-95B3-AB964FCA42F0}" destId="{1DB5D8A6-D098-4BC5-9CEA-AAB8214ED57E}" srcOrd="0" destOrd="0" presId="urn:microsoft.com/office/officeart/2005/8/layout/cycle2"/>
    <dgm:cxn modelId="{2D8A0F9C-B35E-47B0-A460-5AF1ADC4CC5A}" type="presOf" srcId="{D2182C54-6D15-4486-A721-46C94205FC99}" destId="{7919C397-D920-4172-8B37-1C397179E0BB}" srcOrd="1" destOrd="0" presId="urn:microsoft.com/office/officeart/2005/8/layout/cycle2"/>
    <dgm:cxn modelId="{F797B624-A39E-4325-A8B1-505145CB1247}" type="presOf" srcId="{7B2EB084-E3AC-47AA-83B1-2830C5E853B2}" destId="{2E8AF8E1-3AA3-4914-A44B-39CD05C14259}" srcOrd="1" destOrd="0" presId="urn:microsoft.com/office/officeart/2005/8/layout/cycle2"/>
    <dgm:cxn modelId="{7B76DD2F-35FA-4C89-B12A-CA69D572AC78}" type="presOf" srcId="{E33AFDDB-E900-42FE-A89F-9B5E0EC3413F}" destId="{36A5FA55-8077-4258-B014-C714984F8D7D}" srcOrd="0" destOrd="0" presId="urn:microsoft.com/office/officeart/2005/8/layout/cycle2"/>
    <dgm:cxn modelId="{5B30CAD4-6200-4A70-A429-2EB048D8CB3A}" type="presParOf" srcId="{36A5FA55-8077-4258-B014-C714984F8D7D}" destId="{F9798A0B-8B03-43CD-8105-836CD7A5CDAE}" srcOrd="0" destOrd="0" presId="urn:microsoft.com/office/officeart/2005/8/layout/cycle2"/>
    <dgm:cxn modelId="{A847C3C6-4854-44FF-8DE8-7A87E742EAA7}" type="presParOf" srcId="{36A5FA55-8077-4258-B014-C714984F8D7D}" destId="{04B66956-5FBE-4A6F-9876-2B882C61B362}" srcOrd="1" destOrd="0" presId="urn:microsoft.com/office/officeart/2005/8/layout/cycle2"/>
    <dgm:cxn modelId="{537661FD-EFDE-4FDA-A13D-D2A5CD6077A3}" type="presParOf" srcId="{04B66956-5FBE-4A6F-9876-2B882C61B362}" destId="{AE970219-60D4-48D7-87C7-86010310D80F}" srcOrd="0" destOrd="0" presId="urn:microsoft.com/office/officeart/2005/8/layout/cycle2"/>
    <dgm:cxn modelId="{E8E1612F-F92E-4A6E-B5AA-CDF660DA5207}" type="presParOf" srcId="{36A5FA55-8077-4258-B014-C714984F8D7D}" destId="{1DB5D8A6-D098-4BC5-9CEA-AAB8214ED57E}" srcOrd="2" destOrd="0" presId="urn:microsoft.com/office/officeart/2005/8/layout/cycle2"/>
    <dgm:cxn modelId="{85F1D458-1ED2-4387-9820-FD938703ACFD}" type="presParOf" srcId="{36A5FA55-8077-4258-B014-C714984F8D7D}" destId="{C9A60DE1-3E43-4155-9296-517A83A5CB06}" srcOrd="3" destOrd="0" presId="urn:microsoft.com/office/officeart/2005/8/layout/cycle2"/>
    <dgm:cxn modelId="{64651797-6EF4-4646-A6EB-617C3EF695A4}" type="presParOf" srcId="{C9A60DE1-3E43-4155-9296-517A83A5CB06}" destId="{743E6D3B-0026-4017-8318-18BCB9385FD3}" srcOrd="0" destOrd="0" presId="urn:microsoft.com/office/officeart/2005/8/layout/cycle2"/>
    <dgm:cxn modelId="{E75CDAC4-0296-450B-B18A-F27A29CB0B82}" type="presParOf" srcId="{36A5FA55-8077-4258-B014-C714984F8D7D}" destId="{8C1A02E7-EE71-4BB4-A70C-1CCE3B9C5A56}" srcOrd="4" destOrd="0" presId="urn:microsoft.com/office/officeart/2005/8/layout/cycle2"/>
    <dgm:cxn modelId="{3BC6365B-6445-4837-AAB5-9C9BDAE19A6B}" type="presParOf" srcId="{36A5FA55-8077-4258-B014-C714984F8D7D}" destId="{56A93BCD-1D46-457D-BEE7-E9DEBF949C58}" srcOrd="5" destOrd="0" presId="urn:microsoft.com/office/officeart/2005/8/layout/cycle2"/>
    <dgm:cxn modelId="{73E9AB3D-2527-4965-9CE5-71E35CF1D93D}" type="presParOf" srcId="{56A93BCD-1D46-457D-BEE7-E9DEBF949C58}" destId="{2E8AF8E1-3AA3-4914-A44B-39CD05C14259}" srcOrd="0" destOrd="0" presId="urn:microsoft.com/office/officeart/2005/8/layout/cycle2"/>
    <dgm:cxn modelId="{8BB0BB93-126E-4D97-9764-47FD61309828}" type="presParOf" srcId="{36A5FA55-8077-4258-B014-C714984F8D7D}" destId="{E73D9FD9-070E-483B-AD84-6C60E867F1CF}" srcOrd="6" destOrd="0" presId="urn:microsoft.com/office/officeart/2005/8/layout/cycle2"/>
    <dgm:cxn modelId="{210A956F-E3F9-40B7-9139-4D7CE693CB61}" type="presParOf" srcId="{36A5FA55-8077-4258-B014-C714984F8D7D}" destId="{627B0F48-E77B-4053-A059-45B8AADDDADC}" srcOrd="7" destOrd="0" presId="urn:microsoft.com/office/officeart/2005/8/layout/cycle2"/>
    <dgm:cxn modelId="{FE97123C-70BE-4F4B-9AC6-EA8559AA1A3A}" type="presParOf" srcId="{627B0F48-E77B-4053-A059-45B8AADDDADC}" destId="{D0F06398-7D02-49D1-8FF3-FD8325089D25}" srcOrd="0" destOrd="0" presId="urn:microsoft.com/office/officeart/2005/8/layout/cycle2"/>
    <dgm:cxn modelId="{B1C79504-4257-4B94-96B2-74EB87478000}" type="presParOf" srcId="{36A5FA55-8077-4258-B014-C714984F8D7D}" destId="{2568C98C-29DB-40A8-97C0-DDF461474C1B}" srcOrd="8" destOrd="0" presId="urn:microsoft.com/office/officeart/2005/8/layout/cycle2"/>
    <dgm:cxn modelId="{EF651C88-69BE-4597-A27E-E153972692B5}" type="presParOf" srcId="{36A5FA55-8077-4258-B014-C714984F8D7D}" destId="{97D2FA36-2966-4517-B9D9-4E41426C0AD4}" srcOrd="9" destOrd="0" presId="urn:microsoft.com/office/officeart/2005/8/layout/cycle2"/>
    <dgm:cxn modelId="{F4DBF18E-2211-4352-9632-1BEEE1CFB521}" type="presParOf" srcId="{97D2FA36-2966-4517-B9D9-4E41426C0AD4}" destId="{7919C397-D920-4172-8B37-1C397179E0BB}" srcOrd="0" destOrd="0" presId="urn:microsoft.com/office/officeart/2005/8/layout/cycle2"/>
    <dgm:cxn modelId="{1592D0EB-37C7-4A66-9C1A-C5A2E8834C4C}" type="presParOf" srcId="{36A5FA55-8077-4258-B014-C714984F8D7D}" destId="{FF091CDD-5356-4719-B181-59655D51D361}" srcOrd="10" destOrd="0" presId="urn:microsoft.com/office/officeart/2005/8/layout/cycle2"/>
    <dgm:cxn modelId="{3B94867B-DCE7-4620-92DE-D9FC4F44E6E3}" type="presParOf" srcId="{36A5FA55-8077-4258-B014-C714984F8D7D}" destId="{BFA77A81-96E3-473B-97F5-80A4176C3479}" srcOrd="11" destOrd="0" presId="urn:microsoft.com/office/officeart/2005/8/layout/cycle2"/>
    <dgm:cxn modelId="{B06D5D3D-EF46-4DB3-A18F-0E3D56BA3022}" type="presParOf" srcId="{BFA77A81-96E3-473B-97F5-80A4176C3479}" destId="{441771EC-60A6-477B-9D74-E96E587704B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FC0959-32E3-478E-A625-C75F368D3851}" type="doc">
      <dgm:prSet loTypeId="urn:microsoft.com/office/officeart/2005/8/layout/default#1" loCatId="list" qsTypeId="urn:microsoft.com/office/officeart/2005/8/quickstyle/3d7" qsCatId="3D" csTypeId="urn:microsoft.com/office/officeart/2005/8/colors/accent1_3" csCatId="accent1" phldr="1"/>
      <dgm:spPr/>
      <dgm:t>
        <a:bodyPr/>
        <a:lstStyle/>
        <a:p>
          <a:endParaRPr lang="es-MX"/>
        </a:p>
      </dgm:t>
    </dgm:pt>
    <dgm:pt modelId="{7AE9E300-BB58-4DE5-AF95-49193F83CC41}">
      <dgm:prSet phldrT="[Texto]"/>
      <dgm:spPr/>
      <dgm:t>
        <a:bodyPr/>
        <a:lstStyle/>
        <a:p>
          <a:r>
            <a:rPr lang="en-US" smtClean="0">
              <a:ln w="50800"/>
              <a:latin typeface="Candara" pitchFamily="34" charset="0"/>
            </a:rPr>
            <a:t>Muscles attach to the various parts of the skeleton</a:t>
          </a:r>
          <a:endParaRPr lang="es-MX" dirty="0"/>
        </a:p>
      </dgm:t>
    </dgm:pt>
    <dgm:pt modelId="{3A1B0D6F-08CB-46AB-A81E-C579E54669CB}" type="parTrans" cxnId="{725E8BAC-BECD-4440-A44E-F3C185D33585}">
      <dgm:prSet/>
      <dgm:spPr/>
      <dgm:t>
        <a:bodyPr/>
        <a:lstStyle/>
        <a:p>
          <a:endParaRPr lang="es-MX"/>
        </a:p>
      </dgm:t>
    </dgm:pt>
    <dgm:pt modelId="{9F5D7923-4227-4A0A-89BF-050458D24FDC}" type="sibTrans" cxnId="{725E8BAC-BECD-4440-A44E-F3C185D33585}">
      <dgm:prSet/>
      <dgm:spPr/>
      <dgm:t>
        <a:bodyPr/>
        <a:lstStyle/>
        <a:p>
          <a:endParaRPr lang="es-MX"/>
        </a:p>
      </dgm:t>
    </dgm:pt>
    <dgm:pt modelId="{A0ADC330-BC15-4269-A50E-DF5145F95619}">
      <dgm:prSet phldrT="[Texto]"/>
      <dgm:spPr/>
      <dgm:t>
        <a:bodyPr/>
        <a:lstStyle/>
        <a:p>
          <a:r>
            <a:rPr lang="en-US" dirty="0" smtClean="0">
              <a:ln w="50800"/>
              <a:latin typeface="Candara" pitchFamily="34" charset="0"/>
            </a:rPr>
            <a:t>Allows channels and tunnels for the circulatory vessels and nervous tissue to pass.</a:t>
          </a:r>
          <a:endParaRPr lang="es-MX" dirty="0"/>
        </a:p>
      </dgm:t>
    </dgm:pt>
    <dgm:pt modelId="{32640FD7-DAC1-4553-B14F-74EA29A694D6}" type="parTrans" cxnId="{70BA7DC0-D250-4D65-A7AE-4C2654EFBF70}">
      <dgm:prSet/>
      <dgm:spPr/>
      <dgm:t>
        <a:bodyPr/>
        <a:lstStyle/>
        <a:p>
          <a:endParaRPr lang="es-MX"/>
        </a:p>
      </dgm:t>
    </dgm:pt>
    <dgm:pt modelId="{0A85303E-C72A-46FA-B360-E4C317E07C4E}" type="sibTrans" cxnId="{70BA7DC0-D250-4D65-A7AE-4C2654EFBF70}">
      <dgm:prSet/>
      <dgm:spPr/>
      <dgm:t>
        <a:bodyPr/>
        <a:lstStyle/>
        <a:p>
          <a:endParaRPr lang="es-MX"/>
        </a:p>
      </dgm:t>
    </dgm:pt>
    <dgm:pt modelId="{5746BFED-3472-4C1F-A23D-85CFC417ACE8}">
      <dgm:prSet/>
      <dgm:spPr/>
      <dgm:t>
        <a:bodyPr/>
        <a:lstStyle/>
        <a:p>
          <a:r>
            <a:rPr lang="en-US" dirty="0" smtClean="0">
              <a:ln w="50800"/>
              <a:latin typeface="Candara" pitchFamily="34" charset="0"/>
            </a:rPr>
            <a:t>Bone tissue supplies blood cells for the circulation and aids the immune system</a:t>
          </a:r>
          <a:endParaRPr lang="es-MX" dirty="0"/>
        </a:p>
      </dgm:t>
    </dgm:pt>
    <dgm:pt modelId="{CE749864-2891-40FC-8278-97744BD13047}" type="parTrans" cxnId="{800DD857-5821-4410-AEF6-26C9213445AE}">
      <dgm:prSet/>
      <dgm:spPr/>
      <dgm:t>
        <a:bodyPr/>
        <a:lstStyle/>
        <a:p>
          <a:endParaRPr lang="es-MX"/>
        </a:p>
      </dgm:t>
    </dgm:pt>
    <dgm:pt modelId="{1FBA6853-8A88-406C-8D31-AB8A3FFDE395}" type="sibTrans" cxnId="{800DD857-5821-4410-AEF6-26C9213445AE}">
      <dgm:prSet/>
      <dgm:spPr/>
      <dgm:t>
        <a:bodyPr/>
        <a:lstStyle/>
        <a:p>
          <a:endParaRPr lang="es-MX"/>
        </a:p>
      </dgm:t>
    </dgm:pt>
    <dgm:pt modelId="{F63B253E-7F37-4B7E-8554-6806E415DDEE}" type="pres">
      <dgm:prSet presAssocID="{4FFC0959-32E3-478E-A625-C75F368D3851}" presName="diagram" presStyleCnt="0">
        <dgm:presLayoutVars>
          <dgm:dir/>
          <dgm:resizeHandles val="exact"/>
        </dgm:presLayoutVars>
      </dgm:prSet>
      <dgm:spPr/>
      <dgm:t>
        <a:bodyPr/>
        <a:lstStyle/>
        <a:p>
          <a:endParaRPr lang="es-ES"/>
        </a:p>
      </dgm:t>
    </dgm:pt>
    <dgm:pt modelId="{83ECFA9B-FEA5-4290-8824-649F03335D7B}" type="pres">
      <dgm:prSet presAssocID="{7AE9E300-BB58-4DE5-AF95-49193F83CC41}" presName="node" presStyleLbl="node1" presStyleIdx="0" presStyleCnt="3">
        <dgm:presLayoutVars>
          <dgm:bulletEnabled val="1"/>
        </dgm:presLayoutVars>
      </dgm:prSet>
      <dgm:spPr/>
      <dgm:t>
        <a:bodyPr/>
        <a:lstStyle/>
        <a:p>
          <a:endParaRPr lang="es-MX"/>
        </a:p>
      </dgm:t>
    </dgm:pt>
    <dgm:pt modelId="{695071C1-9C22-4FA5-91C9-E5F6AF57D7C5}" type="pres">
      <dgm:prSet presAssocID="{9F5D7923-4227-4A0A-89BF-050458D24FDC}" presName="sibTrans" presStyleCnt="0"/>
      <dgm:spPr/>
    </dgm:pt>
    <dgm:pt modelId="{AA09C575-3CB8-4318-9ABE-D9E2F7A12A8E}" type="pres">
      <dgm:prSet presAssocID="{5746BFED-3472-4C1F-A23D-85CFC417ACE8}" presName="node" presStyleLbl="node1" presStyleIdx="1" presStyleCnt="3">
        <dgm:presLayoutVars>
          <dgm:bulletEnabled val="1"/>
        </dgm:presLayoutVars>
      </dgm:prSet>
      <dgm:spPr/>
      <dgm:t>
        <a:bodyPr/>
        <a:lstStyle/>
        <a:p>
          <a:endParaRPr lang="es-MX"/>
        </a:p>
      </dgm:t>
    </dgm:pt>
    <dgm:pt modelId="{15E7216E-D32D-4514-886B-ED6D6AFCF49C}" type="pres">
      <dgm:prSet presAssocID="{1FBA6853-8A88-406C-8D31-AB8A3FFDE395}" presName="sibTrans" presStyleCnt="0"/>
      <dgm:spPr/>
    </dgm:pt>
    <dgm:pt modelId="{5ADDD0EC-554B-4EE7-ADBE-38A3BB464C06}" type="pres">
      <dgm:prSet presAssocID="{A0ADC330-BC15-4269-A50E-DF5145F95619}" presName="node" presStyleLbl="node1" presStyleIdx="2" presStyleCnt="3">
        <dgm:presLayoutVars>
          <dgm:bulletEnabled val="1"/>
        </dgm:presLayoutVars>
      </dgm:prSet>
      <dgm:spPr/>
      <dgm:t>
        <a:bodyPr/>
        <a:lstStyle/>
        <a:p>
          <a:endParaRPr lang="es-MX"/>
        </a:p>
      </dgm:t>
    </dgm:pt>
  </dgm:ptLst>
  <dgm:cxnLst>
    <dgm:cxn modelId="{2479A825-619C-46B1-863D-B92F3D12BFA6}" type="presOf" srcId="{4FFC0959-32E3-478E-A625-C75F368D3851}" destId="{F63B253E-7F37-4B7E-8554-6806E415DDEE}" srcOrd="0" destOrd="0" presId="urn:microsoft.com/office/officeart/2005/8/layout/default#1"/>
    <dgm:cxn modelId="{70BA7DC0-D250-4D65-A7AE-4C2654EFBF70}" srcId="{4FFC0959-32E3-478E-A625-C75F368D3851}" destId="{A0ADC330-BC15-4269-A50E-DF5145F95619}" srcOrd="2" destOrd="0" parTransId="{32640FD7-DAC1-4553-B14F-74EA29A694D6}" sibTransId="{0A85303E-C72A-46FA-B360-E4C317E07C4E}"/>
    <dgm:cxn modelId="{3FC60520-CD09-41E1-847C-30C999A18781}" type="presOf" srcId="{7AE9E300-BB58-4DE5-AF95-49193F83CC41}" destId="{83ECFA9B-FEA5-4290-8824-649F03335D7B}" srcOrd="0" destOrd="0" presId="urn:microsoft.com/office/officeart/2005/8/layout/default#1"/>
    <dgm:cxn modelId="{725E8BAC-BECD-4440-A44E-F3C185D33585}" srcId="{4FFC0959-32E3-478E-A625-C75F368D3851}" destId="{7AE9E300-BB58-4DE5-AF95-49193F83CC41}" srcOrd="0" destOrd="0" parTransId="{3A1B0D6F-08CB-46AB-A81E-C579E54669CB}" sibTransId="{9F5D7923-4227-4A0A-89BF-050458D24FDC}"/>
    <dgm:cxn modelId="{5009FFA4-0BDC-46E5-B3B1-2AB637FB0961}" type="presOf" srcId="{5746BFED-3472-4C1F-A23D-85CFC417ACE8}" destId="{AA09C575-3CB8-4318-9ABE-D9E2F7A12A8E}" srcOrd="0" destOrd="0" presId="urn:microsoft.com/office/officeart/2005/8/layout/default#1"/>
    <dgm:cxn modelId="{F762030B-8170-4DE8-9718-E064B98DB0A1}" type="presOf" srcId="{A0ADC330-BC15-4269-A50E-DF5145F95619}" destId="{5ADDD0EC-554B-4EE7-ADBE-38A3BB464C06}" srcOrd="0" destOrd="0" presId="urn:microsoft.com/office/officeart/2005/8/layout/default#1"/>
    <dgm:cxn modelId="{800DD857-5821-4410-AEF6-26C9213445AE}" srcId="{4FFC0959-32E3-478E-A625-C75F368D3851}" destId="{5746BFED-3472-4C1F-A23D-85CFC417ACE8}" srcOrd="1" destOrd="0" parTransId="{CE749864-2891-40FC-8278-97744BD13047}" sibTransId="{1FBA6853-8A88-406C-8D31-AB8A3FFDE395}"/>
    <dgm:cxn modelId="{FA6CEF26-030F-4984-961F-4C5A04B7251F}" type="presParOf" srcId="{F63B253E-7F37-4B7E-8554-6806E415DDEE}" destId="{83ECFA9B-FEA5-4290-8824-649F03335D7B}" srcOrd="0" destOrd="0" presId="urn:microsoft.com/office/officeart/2005/8/layout/default#1"/>
    <dgm:cxn modelId="{DB975315-69A1-4A71-AAC3-1732C3D0C3DB}" type="presParOf" srcId="{F63B253E-7F37-4B7E-8554-6806E415DDEE}" destId="{695071C1-9C22-4FA5-91C9-E5F6AF57D7C5}" srcOrd="1" destOrd="0" presId="urn:microsoft.com/office/officeart/2005/8/layout/default#1"/>
    <dgm:cxn modelId="{29B680D5-3FB8-453B-BDD7-BD4B417278B4}" type="presParOf" srcId="{F63B253E-7F37-4B7E-8554-6806E415DDEE}" destId="{AA09C575-3CB8-4318-9ABE-D9E2F7A12A8E}" srcOrd="2" destOrd="0" presId="urn:microsoft.com/office/officeart/2005/8/layout/default#1"/>
    <dgm:cxn modelId="{8FD0E9F7-3D9E-4F52-A5B2-C26692D5B7E4}" type="presParOf" srcId="{F63B253E-7F37-4B7E-8554-6806E415DDEE}" destId="{15E7216E-D32D-4514-886B-ED6D6AFCF49C}" srcOrd="3" destOrd="0" presId="urn:microsoft.com/office/officeart/2005/8/layout/default#1"/>
    <dgm:cxn modelId="{EA3304C7-1026-4F2D-9294-F35075A178A1}" type="presParOf" srcId="{F63B253E-7F37-4B7E-8554-6806E415DDEE}" destId="{5ADDD0EC-554B-4EE7-ADBE-38A3BB464C06}" srcOrd="4"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830E93-9FC8-48AA-AF4A-7346915F50B1}" type="doc">
      <dgm:prSet loTypeId="urn:microsoft.com/office/officeart/2005/8/layout/default#2" loCatId="list" qsTypeId="urn:microsoft.com/office/officeart/2005/8/quickstyle/simple5" qsCatId="simple" csTypeId="urn:microsoft.com/office/officeart/2005/8/colors/colorful5" csCatId="colorful" phldr="1"/>
      <dgm:spPr/>
      <dgm:t>
        <a:bodyPr/>
        <a:lstStyle/>
        <a:p>
          <a:endParaRPr lang="es-MX"/>
        </a:p>
      </dgm:t>
    </dgm:pt>
    <dgm:pt modelId="{CA17D4C5-8B98-406F-86EC-6A3FE1AF9FD5}">
      <dgm:prSet/>
      <dgm:spPr/>
      <dgm:t>
        <a:bodyPr/>
        <a:lstStyle/>
        <a:p>
          <a:pPr rtl="0"/>
          <a:r>
            <a:rPr lang="en-US" b="1"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Bones provide calcium</a:t>
          </a:r>
          <a:endParaRPr lang="es-MX" b="1"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gm:t>
    </dgm:pt>
    <dgm:pt modelId="{B84788B2-C8A4-4C04-AE58-3DB96788F401}" type="parTrans" cxnId="{FF5089B0-0643-482C-AD27-200A99B0253F}">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B84FE15F-B80B-407F-83C2-1968C3F01856}" type="sibTrans" cxnId="{FF5089B0-0643-482C-AD27-200A99B0253F}">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C1152C1B-4333-4D6D-9CB3-C577DF9128EF}">
      <dgm:prSet/>
      <dgm:spPr/>
      <dgm:t>
        <a:bodyPr/>
        <a:lstStyle/>
        <a:p>
          <a:pPr rtl="0"/>
          <a:r>
            <a:rPr lang="en-US" b="1"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The skull protects the brain</a:t>
          </a:r>
          <a:endParaRPr lang="es-MX" b="1"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gm:t>
    </dgm:pt>
    <dgm:pt modelId="{E9CE9DF1-4F8D-4F64-920D-AF7A0597CB6A}" type="parTrans" cxnId="{37F4BA77-31BC-4544-8A6E-99E44B5820D6}">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2C160D1C-6072-4EEF-8A40-3869BB834EFC}" type="sibTrans" cxnId="{37F4BA77-31BC-4544-8A6E-99E44B5820D6}">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C0D59382-F2AD-41D0-BB51-AA101DCD3A59}">
      <dgm:prSet/>
      <dgm:spPr/>
      <dgm:t>
        <a:bodyPr/>
        <a:lstStyle/>
        <a:p>
          <a:pPr rtl="0"/>
          <a:r>
            <a:rPr lang="en-US" b="1"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The vertebrae protect the spinal cord </a:t>
          </a:r>
          <a:endParaRPr lang="es-MX" b="1"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gm:t>
    </dgm:pt>
    <dgm:pt modelId="{57D1AA36-0BF6-48F0-9736-1F39EF863109}" type="parTrans" cxnId="{C0B6AD6D-368E-4BDD-90EB-3AFFF9C1C982}">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5CEF8724-70A4-499D-914D-3B1C9B60DF3A}" type="sibTrans" cxnId="{C0B6AD6D-368E-4BDD-90EB-3AFFF9C1C982}">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1C69110E-6FEE-4AC2-997C-F2A3C46E62F2}">
      <dgm:prSet/>
      <dgm:spPr/>
      <dgm:t>
        <a:bodyPr/>
        <a:lstStyle/>
        <a:p>
          <a:pPr rtl="0"/>
          <a:r>
            <a:rPr lang="en-US" b="1"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Endothelial cells maintain the blood-brain barrier.</a:t>
          </a:r>
          <a:endParaRPr lang="es-MX" b="1"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gm:t>
    </dgm:pt>
    <dgm:pt modelId="{C36403D1-F4F6-4EEC-B1F2-F4A617AAE3B5}" type="parTrans" cxnId="{F8D52EBF-2802-4983-96CB-0AF74A17053F}">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E7FF63DB-3E57-44E2-AA99-20341DADEF1D}" type="sibTrans" cxnId="{F8D52EBF-2802-4983-96CB-0AF74A17053F}">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658E19B4-AF00-41B3-B1CE-9DD968EFB44C}">
      <dgm:prSet/>
      <dgm:spPr/>
      <dgm:t>
        <a:bodyPr/>
        <a:lstStyle/>
        <a:p>
          <a:pPr rtl="0"/>
          <a:r>
            <a:rPr lang="en-US" b="1"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Hormones provide feedback to the brain to affect neural processing.</a:t>
          </a:r>
          <a:endParaRPr lang="es-MX" b="1"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gm:t>
    </dgm:pt>
    <dgm:pt modelId="{702C55A1-D060-460F-8183-38404AE27105}" type="parTrans" cxnId="{D6DCD618-9592-4B68-A67E-543F55486F4B}">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A191BB12-A99B-41BB-844C-A94B7DDD9BBF}" type="sibTrans" cxnId="{D6DCD618-9592-4B68-A67E-543F55486F4B}">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938279E2-7182-4496-8E60-11C2A7BE5D0D}">
      <dgm:prSet/>
      <dgm:spPr/>
      <dgm:t>
        <a:bodyPr/>
        <a:lstStyle/>
        <a:p>
          <a:pPr rtl="0"/>
          <a:r>
            <a:rPr lang="en-US" b="1"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The brain monitors respiratory volume and blood gas levels.</a:t>
          </a:r>
          <a:endParaRPr lang="es-MX" b="1"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gm:t>
    </dgm:pt>
    <dgm:pt modelId="{D0885356-66E5-4CAE-9047-51A87FC29B7E}" type="parTrans" cxnId="{165F0F9E-A8AF-47CC-9FE2-C079CC2EF3A7}">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3D57A703-2BE7-43DC-BAE6-ED4BC69017AB}" type="sibTrans" cxnId="{165F0F9E-A8AF-47CC-9FE2-C079CC2EF3A7}">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2CE9D05F-9FBB-4376-BD18-D7190688AF5A}">
      <dgm:prSet/>
      <dgm:spPr/>
      <dgm:t>
        <a:bodyPr/>
        <a:lstStyle/>
        <a:p>
          <a:pPr rtl="0"/>
          <a:r>
            <a:rPr lang="en-US" b="1"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Digestive processes provide the building blocks for some neurotransmitters.</a:t>
          </a:r>
          <a:endParaRPr lang="es-MX" b="1"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gm:t>
    </dgm:pt>
    <dgm:pt modelId="{AFBDC401-66A0-4E60-987C-1DB53BF8616B}" type="parTrans" cxnId="{54ED2665-8157-4637-B6B2-3F755A59B35A}">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6D69FC0F-2DA3-46EC-8F81-C0A9C4FB8A3F}" type="sibTrans" cxnId="{54ED2665-8157-4637-B6B2-3F755A59B35A}">
      <dgm:prSet/>
      <dgm:spPr/>
      <dgm:t>
        <a:bodyPr/>
        <a:lstStyle/>
        <a:p>
          <a:endParaRPr lang="es-MX"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dgm:t>
    </dgm:pt>
    <dgm:pt modelId="{7A89434C-69C0-4E5D-8A6E-F105221F5AFA}" type="pres">
      <dgm:prSet presAssocID="{24830E93-9FC8-48AA-AF4A-7346915F50B1}" presName="diagram" presStyleCnt="0">
        <dgm:presLayoutVars>
          <dgm:dir/>
          <dgm:resizeHandles val="exact"/>
        </dgm:presLayoutVars>
      </dgm:prSet>
      <dgm:spPr/>
      <dgm:t>
        <a:bodyPr/>
        <a:lstStyle/>
        <a:p>
          <a:endParaRPr lang="es-ES"/>
        </a:p>
      </dgm:t>
    </dgm:pt>
    <dgm:pt modelId="{B4DA74EC-6BA4-4C23-8758-6167EFDCC774}" type="pres">
      <dgm:prSet presAssocID="{CA17D4C5-8B98-406F-86EC-6A3FE1AF9FD5}" presName="node" presStyleLbl="node1" presStyleIdx="0" presStyleCnt="7" custScaleX="345228" custScaleY="345228">
        <dgm:presLayoutVars>
          <dgm:bulletEnabled val="1"/>
        </dgm:presLayoutVars>
      </dgm:prSet>
      <dgm:spPr/>
      <dgm:t>
        <a:bodyPr/>
        <a:lstStyle/>
        <a:p>
          <a:endParaRPr lang="es-ES"/>
        </a:p>
      </dgm:t>
    </dgm:pt>
    <dgm:pt modelId="{F32B7AC7-39CA-4212-A455-2D6C44E5C3B2}" type="pres">
      <dgm:prSet presAssocID="{B84FE15F-B80B-407F-83C2-1968C3F01856}" presName="sibTrans" presStyleCnt="0"/>
      <dgm:spPr/>
    </dgm:pt>
    <dgm:pt modelId="{E342967E-1EB0-46AB-8EB9-9F2D739B47EC}" type="pres">
      <dgm:prSet presAssocID="{C1152C1B-4333-4D6D-9CB3-C577DF9128EF}" presName="node" presStyleLbl="node1" presStyleIdx="1" presStyleCnt="7" custScaleX="345228" custScaleY="345228">
        <dgm:presLayoutVars>
          <dgm:bulletEnabled val="1"/>
        </dgm:presLayoutVars>
      </dgm:prSet>
      <dgm:spPr/>
      <dgm:t>
        <a:bodyPr/>
        <a:lstStyle/>
        <a:p>
          <a:endParaRPr lang="es-ES"/>
        </a:p>
      </dgm:t>
    </dgm:pt>
    <dgm:pt modelId="{0449D083-5CBB-43DA-AD89-13514EE49BFF}" type="pres">
      <dgm:prSet presAssocID="{2C160D1C-6072-4EEF-8A40-3869BB834EFC}" presName="sibTrans" presStyleCnt="0"/>
      <dgm:spPr/>
    </dgm:pt>
    <dgm:pt modelId="{E92CB69F-60F4-40BC-90B0-2FF19B3D9D5B}" type="pres">
      <dgm:prSet presAssocID="{C0D59382-F2AD-41D0-BB51-AA101DCD3A59}" presName="node" presStyleLbl="node1" presStyleIdx="2" presStyleCnt="7" custScaleX="345228" custScaleY="345228">
        <dgm:presLayoutVars>
          <dgm:bulletEnabled val="1"/>
        </dgm:presLayoutVars>
      </dgm:prSet>
      <dgm:spPr/>
      <dgm:t>
        <a:bodyPr/>
        <a:lstStyle/>
        <a:p>
          <a:endParaRPr lang="es-ES"/>
        </a:p>
      </dgm:t>
    </dgm:pt>
    <dgm:pt modelId="{5AEE422D-D683-4C05-8F07-BD4CAE05CDC9}" type="pres">
      <dgm:prSet presAssocID="{5CEF8724-70A4-499D-914D-3B1C9B60DF3A}" presName="sibTrans" presStyleCnt="0"/>
      <dgm:spPr/>
    </dgm:pt>
    <dgm:pt modelId="{F89E49F0-F2B8-429C-841C-3A9329181102}" type="pres">
      <dgm:prSet presAssocID="{1C69110E-6FEE-4AC2-997C-F2A3C46E62F2}" presName="node" presStyleLbl="node1" presStyleIdx="3" presStyleCnt="7" custScaleX="345228" custScaleY="345228">
        <dgm:presLayoutVars>
          <dgm:bulletEnabled val="1"/>
        </dgm:presLayoutVars>
      </dgm:prSet>
      <dgm:spPr/>
      <dgm:t>
        <a:bodyPr/>
        <a:lstStyle/>
        <a:p>
          <a:endParaRPr lang="es-ES"/>
        </a:p>
      </dgm:t>
    </dgm:pt>
    <dgm:pt modelId="{97E5A26B-8516-438D-8B92-7F6E7394CC6D}" type="pres">
      <dgm:prSet presAssocID="{E7FF63DB-3E57-44E2-AA99-20341DADEF1D}" presName="sibTrans" presStyleCnt="0"/>
      <dgm:spPr/>
    </dgm:pt>
    <dgm:pt modelId="{089250C4-C51A-454F-A718-F67C635D1496}" type="pres">
      <dgm:prSet presAssocID="{658E19B4-AF00-41B3-B1CE-9DD968EFB44C}" presName="node" presStyleLbl="node1" presStyleIdx="4" presStyleCnt="7" custScaleX="345228" custScaleY="345228">
        <dgm:presLayoutVars>
          <dgm:bulletEnabled val="1"/>
        </dgm:presLayoutVars>
      </dgm:prSet>
      <dgm:spPr/>
      <dgm:t>
        <a:bodyPr/>
        <a:lstStyle/>
        <a:p>
          <a:endParaRPr lang="es-ES"/>
        </a:p>
      </dgm:t>
    </dgm:pt>
    <dgm:pt modelId="{51A1B82E-FD50-4428-826D-40B755B87BE1}" type="pres">
      <dgm:prSet presAssocID="{A191BB12-A99B-41BB-844C-A94B7DDD9BBF}" presName="sibTrans" presStyleCnt="0"/>
      <dgm:spPr/>
    </dgm:pt>
    <dgm:pt modelId="{F02DE88F-2F94-4BC4-B8B9-2B29E91260E1}" type="pres">
      <dgm:prSet presAssocID="{938279E2-7182-4496-8E60-11C2A7BE5D0D}" presName="node" presStyleLbl="node1" presStyleIdx="5" presStyleCnt="7" custScaleX="345228" custScaleY="345228">
        <dgm:presLayoutVars>
          <dgm:bulletEnabled val="1"/>
        </dgm:presLayoutVars>
      </dgm:prSet>
      <dgm:spPr/>
      <dgm:t>
        <a:bodyPr/>
        <a:lstStyle/>
        <a:p>
          <a:endParaRPr lang="es-ES"/>
        </a:p>
      </dgm:t>
    </dgm:pt>
    <dgm:pt modelId="{9263D726-25D1-456D-963D-4173E4F1DBD8}" type="pres">
      <dgm:prSet presAssocID="{3D57A703-2BE7-43DC-BAE6-ED4BC69017AB}" presName="sibTrans" presStyleCnt="0"/>
      <dgm:spPr/>
    </dgm:pt>
    <dgm:pt modelId="{045BD998-D0F0-4338-BA2B-62BC7DE576B9}" type="pres">
      <dgm:prSet presAssocID="{2CE9D05F-9FBB-4376-BD18-D7190688AF5A}" presName="node" presStyleLbl="node1" presStyleIdx="6" presStyleCnt="7" custScaleX="345228" custScaleY="345228">
        <dgm:presLayoutVars>
          <dgm:bulletEnabled val="1"/>
        </dgm:presLayoutVars>
      </dgm:prSet>
      <dgm:spPr/>
      <dgm:t>
        <a:bodyPr/>
        <a:lstStyle/>
        <a:p>
          <a:endParaRPr lang="es-ES"/>
        </a:p>
      </dgm:t>
    </dgm:pt>
  </dgm:ptLst>
  <dgm:cxnLst>
    <dgm:cxn modelId="{54ED2665-8157-4637-B6B2-3F755A59B35A}" srcId="{24830E93-9FC8-48AA-AF4A-7346915F50B1}" destId="{2CE9D05F-9FBB-4376-BD18-D7190688AF5A}" srcOrd="6" destOrd="0" parTransId="{AFBDC401-66A0-4E60-987C-1DB53BF8616B}" sibTransId="{6D69FC0F-2DA3-46EC-8F81-C0A9C4FB8A3F}"/>
    <dgm:cxn modelId="{F1633968-946D-4D70-8135-28F76C583E50}" type="presOf" srcId="{C0D59382-F2AD-41D0-BB51-AA101DCD3A59}" destId="{E92CB69F-60F4-40BC-90B0-2FF19B3D9D5B}" srcOrd="0" destOrd="0" presId="urn:microsoft.com/office/officeart/2005/8/layout/default#2"/>
    <dgm:cxn modelId="{5DC38497-74DC-462D-B4EF-824D744A4413}" type="presOf" srcId="{658E19B4-AF00-41B3-B1CE-9DD968EFB44C}" destId="{089250C4-C51A-454F-A718-F67C635D1496}" srcOrd="0" destOrd="0" presId="urn:microsoft.com/office/officeart/2005/8/layout/default#2"/>
    <dgm:cxn modelId="{D6DCD618-9592-4B68-A67E-543F55486F4B}" srcId="{24830E93-9FC8-48AA-AF4A-7346915F50B1}" destId="{658E19B4-AF00-41B3-B1CE-9DD968EFB44C}" srcOrd="4" destOrd="0" parTransId="{702C55A1-D060-460F-8183-38404AE27105}" sibTransId="{A191BB12-A99B-41BB-844C-A94B7DDD9BBF}"/>
    <dgm:cxn modelId="{35ED972F-5E25-41C3-BA8D-4AFFC5D9542D}" type="presOf" srcId="{24830E93-9FC8-48AA-AF4A-7346915F50B1}" destId="{7A89434C-69C0-4E5D-8A6E-F105221F5AFA}" srcOrd="0" destOrd="0" presId="urn:microsoft.com/office/officeart/2005/8/layout/default#2"/>
    <dgm:cxn modelId="{90555C95-2E66-499C-81BC-BBCE5E0EBF5C}" type="presOf" srcId="{938279E2-7182-4496-8E60-11C2A7BE5D0D}" destId="{F02DE88F-2F94-4BC4-B8B9-2B29E91260E1}" srcOrd="0" destOrd="0" presId="urn:microsoft.com/office/officeart/2005/8/layout/default#2"/>
    <dgm:cxn modelId="{61568343-FB4A-4EC8-8827-14212FE871F0}" type="presOf" srcId="{CA17D4C5-8B98-406F-86EC-6A3FE1AF9FD5}" destId="{B4DA74EC-6BA4-4C23-8758-6167EFDCC774}" srcOrd="0" destOrd="0" presId="urn:microsoft.com/office/officeart/2005/8/layout/default#2"/>
    <dgm:cxn modelId="{CD248ACA-696F-4F8E-B0D2-8FBBBD3717F1}" type="presOf" srcId="{1C69110E-6FEE-4AC2-997C-F2A3C46E62F2}" destId="{F89E49F0-F2B8-429C-841C-3A9329181102}" srcOrd="0" destOrd="0" presId="urn:microsoft.com/office/officeart/2005/8/layout/default#2"/>
    <dgm:cxn modelId="{9AE406B5-2DC6-44E2-A168-8DB758F1F9E2}" type="presOf" srcId="{2CE9D05F-9FBB-4376-BD18-D7190688AF5A}" destId="{045BD998-D0F0-4338-BA2B-62BC7DE576B9}" srcOrd="0" destOrd="0" presId="urn:microsoft.com/office/officeart/2005/8/layout/default#2"/>
    <dgm:cxn modelId="{37F4BA77-31BC-4544-8A6E-99E44B5820D6}" srcId="{24830E93-9FC8-48AA-AF4A-7346915F50B1}" destId="{C1152C1B-4333-4D6D-9CB3-C577DF9128EF}" srcOrd="1" destOrd="0" parTransId="{E9CE9DF1-4F8D-4F64-920D-AF7A0597CB6A}" sibTransId="{2C160D1C-6072-4EEF-8A40-3869BB834EFC}"/>
    <dgm:cxn modelId="{C0B6AD6D-368E-4BDD-90EB-3AFFF9C1C982}" srcId="{24830E93-9FC8-48AA-AF4A-7346915F50B1}" destId="{C0D59382-F2AD-41D0-BB51-AA101DCD3A59}" srcOrd="2" destOrd="0" parTransId="{57D1AA36-0BF6-48F0-9736-1F39EF863109}" sibTransId="{5CEF8724-70A4-499D-914D-3B1C9B60DF3A}"/>
    <dgm:cxn modelId="{FF5089B0-0643-482C-AD27-200A99B0253F}" srcId="{24830E93-9FC8-48AA-AF4A-7346915F50B1}" destId="{CA17D4C5-8B98-406F-86EC-6A3FE1AF9FD5}" srcOrd="0" destOrd="0" parTransId="{B84788B2-C8A4-4C04-AE58-3DB96788F401}" sibTransId="{B84FE15F-B80B-407F-83C2-1968C3F01856}"/>
    <dgm:cxn modelId="{165F0F9E-A8AF-47CC-9FE2-C079CC2EF3A7}" srcId="{24830E93-9FC8-48AA-AF4A-7346915F50B1}" destId="{938279E2-7182-4496-8E60-11C2A7BE5D0D}" srcOrd="5" destOrd="0" parTransId="{D0885356-66E5-4CAE-9047-51A87FC29B7E}" sibTransId="{3D57A703-2BE7-43DC-BAE6-ED4BC69017AB}"/>
    <dgm:cxn modelId="{1ADFDD86-F5C1-4CB7-BCE2-B1553603BA57}" type="presOf" srcId="{C1152C1B-4333-4D6D-9CB3-C577DF9128EF}" destId="{E342967E-1EB0-46AB-8EB9-9F2D739B47EC}" srcOrd="0" destOrd="0" presId="urn:microsoft.com/office/officeart/2005/8/layout/default#2"/>
    <dgm:cxn modelId="{F8D52EBF-2802-4983-96CB-0AF74A17053F}" srcId="{24830E93-9FC8-48AA-AF4A-7346915F50B1}" destId="{1C69110E-6FEE-4AC2-997C-F2A3C46E62F2}" srcOrd="3" destOrd="0" parTransId="{C36403D1-F4F6-4EEC-B1F2-F4A617AAE3B5}" sibTransId="{E7FF63DB-3E57-44E2-AA99-20341DADEF1D}"/>
    <dgm:cxn modelId="{C09FC068-E8E8-46F0-AE99-8A1D046D15F0}" type="presParOf" srcId="{7A89434C-69C0-4E5D-8A6E-F105221F5AFA}" destId="{B4DA74EC-6BA4-4C23-8758-6167EFDCC774}" srcOrd="0" destOrd="0" presId="urn:microsoft.com/office/officeart/2005/8/layout/default#2"/>
    <dgm:cxn modelId="{C9B09237-6CE5-41AD-AB55-0690EB0A9FC0}" type="presParOf" srcId="{7A89434C-69C0-4E5D-8A6E-F105221F5AFA}" destId="{F32B7AC7-39CA-4212-A455-2D6C44E5C3B2}" srcOrd="1" destOrd="0" presId="urn:microsoft.com/office/officeart/2005/8/layout/default#2"/>
    <dgm:cxn modelId="{408E04F9-B3EA-4CC5-B446-7B8B4A0DA592}" type="presParOf" srcId="{7A89434C-69C0-4E5D-8A6E-F105221F5AFA}" destId="{E342967E-1EB0-46AB-8EB9-9F2D739B47EC}" srcOrd="2" destOrd="0" presId="urn:microsoft.com/office/officeart/2005/8/layout/default#2"/>
    <dgm:cxn modelId="{85F3AE83-6F88-4A5D-9B72-AAF5AD0C3C33}" type="presParOf" srcId="{7A89434C-69C0-4E5D-8A6E-F105221F5AFA}" destId="{0449D083-5CBB-43DA-AD89-13514EE49BFF}" srcOrd="3" destOrd="0" presId="urn:microsoft.com/office/officeart/2005/8/layout/default#2"/>
    <dgm:cxn modelId="{C8420BA5-371C-403B-B829-504426E589FA}" type="presParOf" srcId="{7A89434C-69C0-4E5D-8A6E-F105221F5AFA}" destId="{E92CB69F-60F4-40BC-90B0-2FF19B3D9D5B}" srcOrd="4" destOrd="0" presId="urn:microsoft.com/office/officeart/2005/8/layout/default#2"/>
    <dgm:cxn modelId="{FA2FE2F4-A5F0-4BCA-90B7-DC3E24460A0F}" type="presParOf" srcId="{7A89434C-69C0-4E5D-8A6E-F105221F5AFA}" destId="{5AEE422D-D683-4C05-8F07-BD4CAE05CDC9}" srcOrd="5" destOrd="0" presId="urn:microsoft.com/office/officeart/2005/8/layout/default#2"/>
    <dgm:cxn modelId="{6B86AF1D-DF08-4998-B27C-30477BC226AB}" type="presParOf" srcId="{7A89434C-69C0-4E5D-8A6E-F105221F5AFA}" destId="{F89E49F0-F2B8-429C-841C-3A9329181102}" srcOrd="6" destOrd="0" presId="urn:microsoft.com/office/officeart/2005/8/layout/default#2"/>
    <dgm:cxn modelId="{4C9A25F8-27E4-4D68-8BD8-A805F2858B31}" type="presParOf" srcId="{7A89434C-69C0-4E5D-8A6E-F105221F5AFA}" destId="{97E5A26B-8516-438D-8B92-7F6E7394CC6D}" srcOrd="7" destOrd="0" presId="urn:microsoft.com/office/officeart/2005/8/layout/default#2"/>
    <dgm:cxn modelId="{2E6387C1-B571-49C0-B746-C97C3BF60CEE}" type="presParOf" srcId="{7A89434C-69C0-4E5D-8A6E-F105221F5AFA}" destId="{089250C4-C51A-454F-A718-F67C635D1496}" srcOrd="8" destOrd="0" presId="urn:microsoft.com/office/officeart/2005/8/layout/default#2"/>
    <dgm:cxn modelId="{3476BE77-61B5-40FB-972C-722048BC0F18}" type="presParOf" srcId="{7A89434C-69C0-4E5D-8A6E-F105221F5AFA}" destId="{51A1B82E-FD50-4428-826D-40B755B87BE1}" srcOrd="9" destOrd="0" presId="urn:microsoft.com/office/officeart/2005/8/layout/default#2"/>
    <dgm:cxn modelId="{6C94A35E-CB16-4E29-9DFA-52A3DD1A611C}" type="presParOf" srcId="{7A89434C-69C0-4E5D-8A6E-F105221F5AFA}" destId="{F02DE88F-2F94-4BC4-B8B9-2B29E91260E1}" srcOrd="10" destOrd="0" presId="urn:microsoft.com/office/officeart/2005/8/layout/default#2"/>
    <dgm:cxn modelId="{6CC50550-96D2-4547-B375-391F288B89C0}" type="presParOf" srcId="{7A89434C-69C0-4E5D-8A6E-F105221F5AFA}" destId="{9263D726-25D1-456D-963D-4173E4F1DBD8}" srcOrd="11" destOrd="0" presId="urn:microsoft.com/office/officeart/2005/8/layout/default#2"/>
    <dgm:cxn modelId="{D7E946EC-D368-4B41-BAA1-4C46E5688EF1}" type="presParOf" srcId="{7A89434C-69C0-4E5D-8A6E-F105221F5AFA}" destId="{045BD998-D0F0-4338-BA2B-62BC7DE576B9}" srcOrd="12"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800915-E98E-4D53-85D7-5CC808972C37}" type="doc">
      <dgm:prSet loTypeId="urn:microsoft.com/office/officeart/2005/8/layout/lProcess1" loCatId="process" qsTypeId="urn:microsoft.com/office/officeart/2005/8/quickstyle/simple5" qsCatId="simple" csTypeId="urn:microsoft.com/office/officeart/2005/8/colors/colorful5" csCatId="colorful" phldr="1"/>
      <dgm:spPr/>
      <dgm:t>
        <a:bodyPr/>
        <a:lstStyle/>
        <a:p>
          <a:endParaRPr lang="es-MX"/>
        </a:p>
      </dgm:t>
    </dgm:pt>
    <dgm:pt modelId="{53C27994-50EB-4120-8ADE-D9EA4AA43A7D}">
      <dgm:prSet/>
      <dgm:spPr>
        <a:solidFill>
          <a:srgbClr val="0000FF"/>
        </a:solidFill>
      </dgm:spPr>
      <dgm:t>
        <a:bodyPr/>
        <a:lstStyle/>
        <a:p>
          <a:pPr rtl="0"/>
          <a:r>
            <a:rPr lang="es-MX" b="1" dirty="0" err="1" smtClean="0"/>
            <a:t>Transport</a:t>
          </a:r>
          <a:r>
            <a:rPr lang="es-MX" b="1" dirty="0" smtClean="0"/>
            <a:t>:</a:t>
          </a:r>
          <a:endParaRPr lang="es-MX" dirty="0"/>
        </a:p>
      </dgm:t>
    </dgm:pt>
    <dgm:pt modelId="{ADCB1EBA-2F0A-46AF-BC0F-56738DE89ED4}" type="parTrans" cxnId="{FE65D410-441F-438B-A98D-92470AC404E8}">
      <dgm:prSet/>
      <dgm:spPr/>
      <dgm:t>
        <a:bodyPr/>
        <a:lstStyle/>
        <a:p>
          <a:endParaRPr lang="es-MX"/>
        </a:p>
      </dgm:t>
    </dgm:pt>
    <dgm:pt modelId="{C2B0CABA-2141-4785-9742-C9B0A7B80125}" type="sibTrans" cxnId="{FE65D410-441F-438B-A98D-92470AC404E8}">
      <dgm:prSet/>
      <dgm:spPr/>
      <dgm:t>
        <a:bodyPr/>
        <a:lstStyle/>
        <a:p>
          <a:endParaRPr lang="es-MX"/>
        </a:p>
      </dgm:t>
    </dgm:pt>
    <dgm:pt modelId="{E4CCD5BD-AA46-41FA-A257-E956BD46A52A}">
      <dgm:prSet/>
      <dgm:spPr/>
      <dgm:t>
        <a:bodyPr/>
        <a:lstStyle/>
        <a:p>
          <a:pPr rtl="0"/>
          <a:r>
            <a:rPr lang="en-US" b="1" dirty="0" smtClean="0"/>
            <a:t>Oxygen from the lungs to the various cells of the body.</a:t>
          </a:r>
          <a:endParaRPr lang="es-MX" dirty="0"/>
        </a:p>
      </dgm:t>
    </dgm:pt>
    <dgm:pt modelId="{41B60BE3-AF07-4163-B2DE-CAD29D110DC1}" type="parTrans" cxnId="{3B922F2F-92DC-4018-8F6D-2B9A9354EE5B}">
      <dgm:prSet/>
      <dgm:spPr/>
      <dgm:t>
        <a:bodyPr/>
        <a:lstStyle/>
        <a:p>
          <a:endParaRPr lang="es-MX"/>
        </a:p>
      </dgm:t>
    </dgm:pt>
    <dgm:pt modelId="{2C71F3B5-56F2-4E7C-AD5D-AFC6CE889E21}" type="sibTrans" cxnId="{3B922F2F-92DC-4018-8F6D-2B9A9354EE5B}">
      <dgm:prSet/>
      <dgm:spPr/>
      <dgm:t>
        <a:bodyPr/>
        <a:lstStyle/>
        <a:p>
          <a:endParaRPr lang="es-MX"/>
        </a:p>
      </dgm:t>
    </dgm:pt>
    <dgm:pt modelId="{4FB06BB0-B8EA-415D-9171-16CB30B30C8E}">
      <dgm:prSet/>
      <dgm:spPr>
        <a:solidFill>
          <a:srgbClr val="FF0000"/>
        </a:solidFill>
      </dgm:spPr>
      <dgm:t>
        <a:bodyPr/>
        <a:lstStyle/>
        <a:p>
          <a:pPr rtl="0"/>
          <a:r>
            <a:rPr lang="es-MX" b="1" dirty="0" err="1" smtClean="0"/>
            <a:t>Protection</a:t>
          </a:r>
          <a:r>
            <a:rPr lang="es-MX" b="1" dirty="0" smtClean="0"/>
            <a:t>:</a:t>
          </a:r>
          <a:endParaRPr lang="es-MX" dirty="0"/>
        </a:p>
      </dgm:t>
    </dgm:pt>
    <dgm:pt modelId="{46FAEE78-DA01-4161-95AD-4BB0BFF5D31D}" type="parTrans" cxnId="{72645A06-F996-49C7-9211-35197FD4288C}">
      <dgm:prSet/>
      <dgm:spPr/>
      <dgm:t>
        <a:bodyPr/>
        <a:lstStyle/>
        <a:p>
          <a:endParaRPr lang="es-MX"/>
        </a:p>
      </dgm:t>
    </dgm:pt>
    <dgm:pt modelId="{87CC90BA-2D47-4ABD-97D7-FF474FC5E06A}" type="sibTrans" cxnId="{72645A06-F996-49C7-9211-35197FD4288C}">
      <dgm:prSet/>
      <dgm:spPr/>
      <dgm:t>
        <a:bodyPr/>
        <a:lstStyle/>
        <a:p>
          <a:endParaRPr lang="es-MX"/>
        </a:p>
      </dgm:t>
    </dgm:pt>
    <dgm:pt modelId="{4025F323-146D-4C5C-ADC5-46B471FA8C9F}">
      <dgm:prSet/>
      <dgm:spPr/>
      <dgm:t>
        <a:bodyPr/>
        <a:lstStyle/>
        <a:p>
          <a:pPr rtl="0"/>
          <a:r>
            <a:rPr lang="en-US" b="1" dirty="0" smtClean="0"/>
            <a:t>The body and its organs from infection and diseases.</a:t>
          </a:r>
          <a:endParaRPr lang="es-MX" dirty="0"/>
        </a:p>
      </dgm:t>
    </dgm:pt>
    <dgm:pt modelId="{33786CC8-D982-4BCD-90EA-E844D4C7B6EE}" type="parTrans" cxnId="{AEE3BEE4-E4D9-48D4-B862-9718BA8AC4AD}">
      <dgm:prSet/>
      <dgm:spPr/>
      <dgm:t>
        <a:bodyPr/>
        <a:lstStyle/>
        <a:p>
          <a:endParaRPr lang="es-MX"/>
        </a:p>
      </dgm:t>
    </dgm:pt>
    <dgm:pt modelId="{B6F74B0F-2713-45A8-A2E8-583A1673B9D2}" type="sibTrans" cxnId="{AEE3BEE4-E4D9-48D4-B862-9718BA8AC4AD}">
      <dgm:prSet/>
      <dgm:spPr/>
      <dgm:t>
        <a:bodyPr/>
        <a:lstStyle/>
        <a:p>
          <a:endParaRPr lang="es-MX"/>
        </a:p>
      </dgm:t>
    </dgm:pt>
    <dgm:pt modelId="{28871E82-BFCB-4722-B9E9-2672A0C1C1E3}">
      <dgm:prSet/>
      <dgm:spPr>
        <a:solidFill>
          <a:schemeClr val="accent6">
            <a:lumMod val="60000"/>
            <a:lumOff val="40000"/>
          </a:schemeClr>
        </a:solidFill>
      </dgm:spPr>
      <dgm:t>
        <a:bodyPr/>
        <a:lstStyle/>
        <a:p>
          <a:pPr rtl="0"/>
          <a:r>
            <a:rPr lang="es-MX" b="1" dirty="0" err="1" smtClean="0"/>
            <a:t>Regulation</a:t>
          </a:r>
          <a:r>
            <a:rPr lang="es-MX" b="1" dirty="0" smtClean="0"/>
            <a:t>:</a:t>
          </a:r>
          <a:endParaRPr lang="es-MX" dirty="0"/>
        </a:p>
      </dgm:t>
    </dgm:pt>
    <dgm:pt modelId="{5749B51B-0D55-4D22-A633-92607C6E72F1}" type="parTrans" cxnId="{FA9A6E96-526A-49E8-BEEE-70CB85DDB77F}">
      <dgm:prSet/>
      <dgm:spPr/>
      <dgm:t>
        <a:bodyPr/>
        <a:lstStyle/>
        <a:p>
          <a:endParaRPr lang="es-MX"/>
        </a:p>
      </dgm:t>
    </dgm:pt>
    <dgm:pt modelId="{674D0E2C-B664-400D-88ED-56524E877B9E}" type="sibTrans" cxnId="{FA9A6E96-526A-49E8-BEEE-70CB85DDB77F}">
      <dgm:prSet/>
      <dgm:spPr/>
      <dgm:t>
        <a:bodyPr/>
        <a:lstStyle/>
        <a:p>
          <a:endParaRPr lang="es-MX"/>
        </a:p>
      </dgm:t>
    </dgm:pt>
    <dgm:pt modelId="{C76E51B4-6367-47AD-AA59-79354B7C8DFD}">
      <dgm:prSet/>
      <dgm:spPr/>
      <dgm:t>
        <a:bodyPr/>
        <a:lstStyle/>
        <a:p>
          <a:pPr rtl="0"/>
          <a:r>
            <a:rPr lang="es-MX" b="1" dirty="0" err="1" smtClean="0"/>
            <a:t>Temperature</a:t>
          </a:r>
          <a:r>
            <a:rPr lang="es-MX" b="1" dirty="0" smtClean="0"/>
            <a:t>, pH, </a:t>
          </a:r>
          <a:r>
            <a:rPr lang="es-MX" b="1" dirty="0" err="1" smtClean="0"/>
            <a:t>concentration</a:t>
          </a:r>
          <a:r>
            <a:rPr lang="es-MX" b="1" dirty="0" smtClean="0"/>
            <a:t>.</a:t>
          </a:r>
          <a:endParaRPr lang="en-US" b="1" dirty="0"/>
        </a:p>
      </dgm:t>
    </dgm:pt>
    <dgm:pt modelId="{FD54652B-59AC-4D18-B11B-492DD99EFD36}" type="parTrans" cxnId="{2FA8ACED-DD55-445C-9CF9-41D725331B5E}">
      <dgm:prSet/>
      <dgm:spPr/>
      <dgm:t>
        <a:bodyPr/>
        <a:lstStyle/>
        <a:p>
          <a:endParaRPr lang="es-MX"/>
        </a:p>
      </dgm:t>
    </dgm:pt>
    <dgm:pt modelId="{BEF05153-D35A-41CE-A5A5-0D2061C82A64}" type="sibTrans" cxnId="{2FA8ACED-DD55-445C-9CF9-41D725331B5E}">
      <dgm:prSet/>
      <dgm:spPr/>
      <dgm:t>
        <a:bodyPr/>
        <a:lstStyle/>
        <a:p>
          <a:endParaRPr lang="es-MX"/>
        </a:p>
      </dgm:t>
    </dgm:pt>
    <dgm:pt modelId="{F528F9D5-01BB-4E99-9CBC-71F9F609BEEF}" type="pres">
      <dgm:prSet presAssocID="{FF800915-E98E-4D53-85D7-5CC808972C37}" presName="Name0" presStyleCnt="0">
        <dgm:presLayoutVars>
          <dgm:dir/>
          <dgm:animLvl val="lvl"/>
          <dgm:resizeHandles val="exact"/>
        </dgm:presLayoutVars>
      </dgm:prSet>
      <dgm:spPr/>
      <dgm:t>
        <a:bodyPr/>
        <a:lstStyle/>
        <a:p>
          <a:endParaRPr lang="es-ES"/>
        </a:p>
      </dgm:t>
    </dgm:pt>
    <dgm:pt modelId="{DF3A98AD-EC49-49E6-84B1-A0BD09D3FF37}" type="pres">
      <dgm:prSet presAssocID="{53C27994-50EB-4120-8ADE-D9EA4AA43A7D}" presName="vertFlow" presStyleCnt="0"/>
      <dgm:spPr/>
    </dgm:pt>
    <dgm:pt modelId="{8CCE8CE3-FD43-4B4F-B2FE-401B461EBF33}" type="pres">
      <dgm:prSet presAssocID="{53C27994-50EB-4120-8ADE-D9EA4AA43A7D}" presName="header" presStyleLbl="node1" presStyleIdx="0" presStyleCnt="3"/>
      <dgm:spPr/>
      <dgm:t>
        <a:bodyPr/>
        <a:lstStyle/>
        <a:p>
          <a:endParaRPr lang="es-ES"/>
        </a:p>
      </dgm:t>
    </dgm:pt>
    <dgm:pt modelId="{4DC4A335-2C17-4C87-96D5-77D706B58CA3}" type="pres">
      <dgm:prSet presAssocID="{41B60BE3-AF07-4163-B2DE-CAD29D110DC1}" presName="parTrans" presStyleLbl="sibTrans2D1" presStyleIdx="0" presStyleCnt="3"/>
      <dgm:spPr/>
      <dgm:t>
        <a:bodyPr/>
        <a:lstStyle/>
        <a:p>
          <a:endParaRPr lang="es-ES"/>
        </a:p>
      </dgm:t>
    </dgm:pt>
    <dgm:pt modelId="{8D662695-5BF6-4E4E-BC1F-AAC01FA52778}" type="pres">
      <dgm:prSet presAssocID="{E4CCD5BD-AA46-41FA-A257-E956BD46A52A}" presName="child" presStyleLbl="alignAccFollowNode1" presStyleIdx="0" presStyleCnt="3">
        <dgm:presLayoutVars>
          <dgm:chMax val="0"/>
          <dgm:bulletEnabled val="1"/>
        </dgm:presLayoutVars>
      </dgm:prSet>
      <dgm:spPr/>
      <dgm:t>
        <a:bodyPr/>
        <a:lstStyle/>
        <a:p>
          <a:endParaRPr lang="es-ES"/>
        </a:p>
      </dgm:t>
    </dgm:pt>
    <dgm:pt modelId="{C5225636-4CE0-4D52-A431-01FAED242672}" type="pres">
      <dgm:prSet presAssocID="{53C27994-50EB-4120-8ADE-D9EA4AA43A7D}" presName="hSp" presStyleCnt="0"/>
      <dgm:spPr/>
    </dgm:pt>
    <dgm:pt modelId="{481A9D48-2354-4745-9275-C5A455528AD3}" type="pres">
      <dgm:prSet presAssocID="{4FB06BB0-B8EA-415D-9171-16CB30B30C8E}" presName="vertFlow" presStyleCnt="0"/>
      <dgm:spPr/>
    </dgm:pt>
    <dgm:pt modelId="{B1C11522-D9A0-480B-A7CC-039C622AE838}" type="pres">
      <dgm:prSet presAssocID="{4FB06BB0-B8EA-415D-9171-16CB30B30C8E}" presName="header" presStyleLbl="node1" presStyleIdx="1" presStyleCnt="3"/>
      <dgm:spPr/>
      <dgm:t>
        <a:bodyPr/>
        <a:lstStyle/>
        <a:p>
          <a:endParaRPr lang="es-ES"/>
        </a:p>
      </dgm:t>
    </dgm:pt>
    <dgm:pt modelId="{92081E5C-22DB-40E1-8DDC-F8887D731696}" type="pres">
      <dgm:prSet presAssocID="{33786CC8-D982-4BCD-90EA-E844D4C7B6EE}" presName="parTrans" presStyleLbl="sibTrans2D1" presStyleIdx="1" presStyleCnt="3"/>
      <dgm:spPr/>
      <dgm:t>
        <a:bodyPr/>
        <a:lstStyle/>
        <a:p>
          <a:endParaRPr lang="es-ES"/>
        </a:p>
      </dgm:t>
    </dgm:pt>
    <dgm:pt modelId="{0F9D7304-1EB8-422A-8758-506EEBAE8F60}" type="pres">
      <dgm:prSet presAssocID="{4025F323-146D-4C5C-ADC5-46B471FA8C9F}" presName="child" presStyleLbl="alignAccFollowNode1" presStyleIdx="1" presStyleCnt="3">
        <dgm:presLayoutVars>
          <dgm:chMax val="0"/>
          <dgm:bulletEnabled val="1"/>
        </dgm:presLayoutVars>
      </dgm:prSet>
      <dgm:spPr/>
      <dgm:t>
        <a:bodyPr/>
        <a:lstStyle/>
        <a:p>
          <a:endParaRPr lang="es-ES"/>
        </a:p>
      </dgm:t>
    </dgm:pt>
    <dgm:pt modelId="{284BC0F0-79AD-469F-A37F-616B8387F3D8}" type="pres">
      <dgm:prSet presAssocID="{4FB06BB0-B8EA-415D-9171-16CB30B30C8E}" presName="hSp" presStyleCnt="0"/>
      <dgm:spPr/>
    </dgm:pt>
    <dgm:pt modelId="{B207932B-867E-4D33-B455-E701FF27703F}" type="pres">
      <dgm:prSet presAssocID="{28871E82-BFCB-4722-B9E9-2672A0C1C1E3}" presName="vertFlow" presStyleCnt="0"/>
      <dgm:spPr/>
    </dgm:pt>
    <dgm:pt modelId="{DCE3949C-3585-4EE9-8D5C-1953551F657E}" type="pres">
      <dgm:prSet presAssocID="{28871E82-BFCB-4722-B9E9-2672A0C1C1E3}" presName="header" presStyleLbl="node1" presStyleIdx="2" presStyleCnt="3"/>
      <dgm:spPr/>
      <dgm:t>
        <a:bodyPr/>
        <a:lstStyle/>
        <a:p>
          <a:endParaRPr lang="es-ES"/>
        </a:p>
      </dgm:t>
    </dgm:pt>
    <dgm:pt modelId="{6CD4A826-EDC2-44FE-91AE-81742CEBC999}" type="pres">
      <dgm:prSet presAssocID="{FD54652B-59AC-4D18-B11B-492DD99EFD36}" presName="parTrans" presStyleLbl="sibTrans2D1" presStyleIdx="2" presStyleCnt="3"/>
      <dgm:spPr/>
      <dgm:t>
        <a:bodyPr/>
        <a:lstStyle/>
        <a:p>
          <a:endParaRPr lang="es-ES"/>
        </a:p>
      </dgm:t>
    </dgm:pt>
    <dgm:pt modelId="{F86B8ECA-8C4D-4128-A9D6-2645ADC284F0}" type="pres">
      <dgm:prSet presAssocID="{C76E51B4-6367-47AD-AA59-79354B7C8DFD}" presName="child" presStyleLbl="alignAccFollowNode1" presStyleIdx="2" presStyleCnt="3">
        <dgm:presLayoutVars>
          <dgm:chMax val="0"/>
          <dgm:bulletEnabled val="1"/>
        </dgm:presLayoutVars>
      </dgm:prSet>
      <dgm:spPr/>
      <dgm:t>
        <a:bodyPr/>
        <a:lstStyle/>
        <a:p>
          <a:endParaRPr lang="es-ES"/>
        </a:p>
      </dgm:t>
    </dgm:pt>
  </dgm:ptLst>
  <dgm:cxnLst>
    <dgm:cxn modelId="{B92A06A3-20FA-4226-9972-0181F2E3A752}" type="presOf" srcId="{C76E51B4-6367-47AD-AA59-79354B7C8DFD}" destId="{F86B8ECA-8C4D-4128-A9D6-2645ADC284F0}" srcOrd="0" destOrd="0" presId="urn:microsoft.com/office/officeart/2005/8/layout/lProcess1"/>
    <dgm:cxn modelId="{A5BB34A0-5772-40B6-84E3-9574F08DD3B2}" type="presOf" srcId="{E4CCD5BD-AA46-41FA-A257-E956BD46A52A}" destId="{8D662695-5BF6-4E4E-BC1F-AAC01FA52778}" srcOrd="0" destOrd="0" presId="urn:microsoft.com/office/officeart/2005/8/layout/lProcess1"/>
    <dgm:cxn modelId="{72645A06-F996-49C7-9211-35197FD4288C}" srcId="{FF800915-E98E-4D53-85D7-5CC808972C37}" destId="{4FB06BB0-B8EA-415D-9171-16CB30B30C8E}" srcOrd="1" destOrd="0" parTransId="{46FAEE78-DA01-4161-95AD-4BB0BFF5D31D}" sibTransId="{87CC90BA-2D47-4ABD-97D7-FF474FC5E06A}"/>
    <dgm:cxn modelId="{42EF26D4-6A7F-4482-920F-7A7470166C56}" type="presOf" srcId="{28871E82-BFCB-4722-B9E9-2672A0C1C1E3}" destId="{DCE3949C-3585-4EE9-8D5C-1953551F657E}" srcOrd="0" destOrd="0" presId="urn:microsoft.com/office/officeart/2005/8/layout/lProcess1"/>
    <dgm:cxn modelId="{035386B4-B667-400A-BC0A-29D661190894}" type="presOf" srcId="{4FB06BB0-B8EA-415D-9171-16CB30B30C8E}" destId="{B1C11522-D9A0-480B-A7CC-039C622AE838}" srcOrd="0" destOrd="0" presId="urn:microsoft.com/office/officeart/2005/8/layout/lProcess1"/>
    <dgm:cxn modelId="{FA9A6E96-526A-49E8-BEEE-70CB85DDB77F}" srcId="{FF800915-E98E-4D53-85D7-5CC808972C37}" destId="{28871E82-BFCB-4722-B9E9-2672A0C1C1E3}" srcOrd="2" destOrd="0" parTransId="{5749B51B-0D55-4D22-A633-92607C6E72F1}" sibTransId="{674D0E2C-B664-400D-88ED-56524E877B9E}"/>
    <dgm:cxn modelId="{85A41AA8-E524-4F64-978F-6F9AAEF924D5}" type="presOf" srcId="{4025F323-146D-4C5C-ADC5-46B471FA8C9F}" destId="{0F9D7304-1EB8-422A-8758-506EEBAE8F60}" srcOrd="0" destOrd="0" presId="urn:microsoft.com/office/officeart/2005/8/layout/lProcess1"/>
    <dgm:cxn modelId="{AEE3BEE4-E4D9-48D4-B862-9718BA8AC4AD}" srcId="{4FB06BB0-B8EA-415D-9171-16CB30B30C8E}" destId="{4025F323-146D-4C5C-ADC5-46B471FA8C9F}" srcOrd="0" destOrd="0" parTransId="{33786CC8-D982-4BCD-90EA-E844D4C7B6EE}" sibTransId="{B6F74B0F-2713-45A8-A2E8-583A1673B9D2}"/>
    <dgm:cxn modelId="{33C78411-6532-4EA3-BCBB-42FD9389650C}" type="presOf" srcId="{33786CC8-D982-4BCD-90EA-E844D4C7B6EE}" destId="{92081E5C-22DB-40E1-8DDC-F8887D731696}" srcOrd="0" destOrd="0" presId="urn:microsoft.com/office/officeart/2005/8/layout/lProcess1"/>
    <dgm:cxn modelId="{2FA8ACED-DD55-445C-9CF9-41D725331B5E}" srcId="{28871E82-BFCB-4722-B9E9-2672A0C1C1E3}" destId="{C76E51B4-6367-47AD-AA59-79354B7C8DFD}" srcOrd="0" destOrd="0" parTransId="{FD54652B-59AC-4D18-B11B-492DD99EFD36}" sibTransId="{BEF05153-D35A-41CE-A5A5-0D2061C82A64}"/>
    <dgm:cxn modelId="{78680D9E-8B33-4344-9128-06EC5C7D9AD7}" type="presOf" srcId="{FF800915-E98E-4D53-85D7-5CC808972C37}" destId="{F528F9D5-01BB-4E99-9CBC-71F9F609BEEF}" srcOrd="0" destOrd="0" presId="urn:microsoft.com/office/officeart/2005/8/layout/lProcess1"/>
    <dgm:cxn modelId="{2DFBC3F0-9511-4D77-8544-28C64F9039F8}" type="presOf" srcId="{FD54652B-59AC-4D18-B11B-492DD99EFD36}" destId="{6CD4A826-EDC2-44FE-91AE-81742CEBC999}" srcOrd="0" destOrd="0" presId="urn:microsoft.com/office/officeart/2005/8/layout/lProcess1"/>
    <dgm:cxn modelId="{3B922F2F-92DC-4018-8F6D-2B9A9354EE5B}" srcId="{53C27994-50EB-4120-8ADE-D9EA4AA43A7D}" destId="{E4CCD5BD-AA46-41FA-A257-E956BD46A52A}" srcOrd="0" destOrd="0" parTransId="{41B60BE3-AF07-4163-B2DE-CAD29D110DC1}" sibTransId="{2C71F3B5-56F2-4E7C-AD5D-AFC6CE889E21}"/>
    <dgm:cxn modelId="{FE65D410-441F-438B-A98D-92470AC404E8}" srcId="{FF800915-E98E-4D53-85D7-5CC808972C37}" destId="{53C27994-50EB-4120-8ADE-D9EA4AA43A7D}" srcOrd="0" destOrd="0" parTransId="{ADCB1EBA-2F0A-46AF-BC0F-56738DE89ED4}" sibTransId="{C2B0CABA-2141-4785-9742-C9B0A7B80125}"/>
    <dgm:cxn modelId="{C6CC0F3E-1BC1-4566-B9FB-AA8B1D8FD67A}" type="presOf" srcId="{41B60BE3-AF07-4163-B2DE-CAD29D110DC1}" destId="{4DC4A335-2C17-4C87-96D5-77D706B58CA3}" srcOrd="0" destOrd="0" presId="urn:microsoft.com/office/officeart/2005/8/layout/lProcess1"/>
    <dgm:cxn modelId="{7485303C-B1E1-44BF-BFC0-1A8ECDE7EC00}" type="presOf" srcId="{53C27994-50EB-4120-8ADE-D9EA4AA43A7D}" destId="{8CCE8CE3-FD43-4B4F-B2FE-401B461EBF33}" srcOrd="0" destOrd="0" presId="urn:microsoft.com/office/officeart/2005/8/layout/lProcess1"/>
    <dgm:cxn modelId="{67B279A2-32A9-4E31-B60C-65FF52875B9C}" type="presParOf" srcId="{F528F9D5-01BB-4E99-9CBC-71F9F609BEEF}" destId="{DF3A98AD-EC49-49E6-84B1-A0BD09D3FF37}" srcOrd="0" destOrd="0" presId="urn:microsoft.com/office/officeart/2005/8/layout/lProcess1"/>
    <dgm:cxn modelId="{ACF5E99B-791D-40AE-8D23-81AFECEED07D}" type="presParOf" srcId="{DF3A98AD-EC49-49E6-84B1-A0BD09D3FF37}" destId="{8CCE8CE3-FD43-4B4F-B2FE-401B461EBF33}" srcOrd="0" destOrd="0" presId="urn:microsoft.com/office/officeart/2005/8/layout/lProcess1"/>
    <dgm:cxn modelId="{2F69F89A-E536-4643-B446-565066D58D2D}" type="presParOf" srcId="{DF3A98AD-EC49-49E6-84B1-A0BD09D3FF37}" destId="{4DC4A335-2C17-4C87-96D5-77D706B58CA3}" srcOrd="1" destOrd="0" presId="urn:microsoft.com/office/officeart/2005/8/layout/lProcess1"/>
    <dgm:cxn modelId="{1F0CBC2D-B241-4904-B582-49990DE226D4}" type="presParOf" srcId="{DF3A98AD-EC49-49E6-84B1-A0BD09D3FF37}" destId="{8D662695-5BF6-4E4E-BC1F-AAC01FA52778}" srcOrd="2" destOrd="0" presId="urn:microsoft.com/office/officeart/2005/8/layout/lProcess1"/>
    <dgm:cxn modelId="{BE506274-09DD-4985-98F5-794B3BE4A1B2}" type="presParOf" srcId="{F528F9D5-01BB-4E99-9CBC-71F9F609BEEF}" destId="{C5225636-4CE0-4D52-A431-01FAED242672}" srcOrd="1" destOrd="0" presId="urn:microsoft.com/office/officeart/2005/8/layout/lProcess1"/>
    <dgm:cxn modelId="{190749A5-2154-423C-B236-52F0EF687857}" type="presParOf" srcId="{F528F9D5-01BB-4E99-9CBC-71F9F609BEEF}" destId="{481A9D48-2354-4745-9275-C5A455528AD3}" srcOrd="2" destOrd="0" presId="urn:microsoft.com/office/officeart/2005/8/layout/lProcess1"/>
    <dgm:cxn modelId="{AFC0B874-D103-46D5-8C05-3852A725E690}" type="presParOf" srcId="{481A9D48-2354-4745-9275-C5A455528AD3}" destId="{B1C11522-D9A0-480B-A7CC-039C622AE838}" srcOrd="0" destOrd="0" presId="urn:microsoft.com/office/officeart/2005/8/layout/lProcess1"/>
    <dgm:cxn modelId="{1F92AE54-DDEE-4E52-A762-C0D5A66B7692}" type="presParOf" srcId="{481A9D48-2354-4745-9275-C5A455528AD3}" destId="{92081E5C-22DB-40E1-8DDC-F8887D731696}" srcOrd="1" destOrd="0" presId="urn:microsoft.com/office/officeart/2005/8/layout/lProcess1"/>
    <dgm:cxn modelId="{32CABDF6-D802-432B-8F03-C660940E9A3E}" type="presParOf" srcId="{481A9D48-2354-4745-9275-C5A455528AD3}" destId="{0F9D7304-1EB8-422A-8758-506EEBAE8F60}" srcOrd="2" destOrd="0" presId="urn:microsoft.com/office/officeart/2005/8/layout/lProcess1"/>
    <dgm:cxn modelId="{ABF30475-69D7-4841-90FF-C7859C774495}" type="presParOf" srcId="{F528F9D5-01BB-4E99-9CBC-71F9F609BEEF}" destId="{284BC0F0-79AD-469F-A37F-616B8387F3D8}" srcOrd="3" destOrd="0" presId="urn:microsoft.com/office/officeart/2005/8/layout/lProcess1"/>
    <dgm:cxn modelId="{E193DC66-6C2A-4E20-805C-682EF657A28D}" type="presParOf" srcId="{F528F9D5-01BB-4E99-9CBC-71F9F609BEEF}" destId="{B207932B-867E-4D33-B455-E701FF27703F}" srcOrd="4" destOrd="0" presId="urn:microsoft.com/office/officeart/2005/8/layout/lProcess1"/>
    <dgm:cxn modelId="{55B07EC3-98E4-4FBA-A1C3-186493BB8228}" type="presParOf" srcId="{B207932B-867E-4D33-B455-E701FF27703F}" destId="{DCE3949C-3585-4EE9-8D5C-1953551F657E}" srcOrd="0" destOrd="0" presId="urn:microsoft.com/office/officeart/2005/8/layout/lProcess1"/>
    <dgm:cxn modelId="{126CA958-9D33-4267-8BA2-A9D7CD86AD2B}" type="presParOf" srcId="{B207932B-867E-4D33-B455-E701FF27703F}" destId="{6CD4A826-EDC2-44FE-91AE-81742CEBC999}" srcOrd="1" destOrd="0" presId="urn:microsoft.com/office/officeart/2005/8/layout/lProcess1"/>
    <dgm:cxn modelId="{1BFA8850-F76E-4075-9EDC-8680D739939A}" type="presParOf" srcId="{B207932B-867E-4D33-B455-E701FF27703F}" destId="{F86B8ECA-8C4D-4128-A9D6-2645ADC284F0}"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CB8FE3-4DC5-41CC-BDA0-7C993B8645FE}" type="doc">
      <dgm:prSet loTypeId="urn:microsoft.com/office/officeart/2005/8/layout/hList7#1" loCatId="relationship" qsTypeId="urn:microsoft.com/office/officeart/2005/8/quickstyle/3d3" qsCatId="3D" csTypeId="urn:microsoft.com/office/officeart/2005/8/colors/colorful2" csCatId="colorful" phldr="1"/>
      <dgm:spPr/>
      <dgm:t>
        <a:bodyPr/>
        <a:lstStyle/>
        <a:p>
          <a:endParaRPr lang="es-MX"/>
        </a:p>
      </dgm:t>
    </dgm:pt>
    <dgm:pt modelId="{7093CA25-7D76-43BD-8AF6-99E6C38AFF26}">
      <dgm:prSet/>
      <dgm:spPr>
        <a:solidFill>
          <a:srgbClr val="FF0000"/>
        </a:solidFill>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rtl="0"/>
          <a:r>
            <a:rPr lang="en-US" b="1" cap="none" spc="0" smtClean="0">
              <a:ln/>
              <a:effectLst/>
            </a:rPr>
            <a:t>Endothelial cells maintain the blood-brain barrier.</a:t>
          </a:r>
          <a:endParaRPr lang="es-MX" b="1" cap="none" spc="0" dirty="0">
            <a:ln/>
            <a:effectLst/>
          </a:endParaRPr>
        </a:p>
      </dgm:t>
    </dgm:pt>
    <dgm:pt modelId="{F9818C7A-B728-430E-84ED-2C29E7F7BAB9}" type="parTrans" cxnId="{60669506-0D82-4DD4-991C-9720664B7775}">
      <dgm:prSet/>
      <dgm:spPr/>
      <dgm:t>
        <a:bodyPr/>
        <a:lstStyle/>
        <a:p>
          <a:endParaRPr lang="es-MX"/>
        </a:p>
      </dgm:t>
    </dgm:pt>
    <dgm:pt modelId="{BCB6077D-1045-4E5C-A40A-A27623A0009A}" type="sibTrans" cxnId="{60669506-0D82-4DD4-991C-9720664B7775}">
      <dgm:prSet/>
      <dgm:spPr/>
      <dgm:t>
        <a:bodyPr/>
        <a:lstStyle/>
        <a:p>
          <a:endParaRPr lang="es-MX"/>
        </a:p>
      </dgm:t>
    </dgm:pt>
    <dgm:pt modelId="{CEB8F98A-3C85-4A9B-9211-6ACF982F7CCC}">
      <dgm:prSet/>
      <dgm:spPr>
        <a:solidFill>
          <a:srgbClr val="0000FF"/>
        </a:solidFill>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rtl="0"/>
          <a:r>
            <a:rPr lang="en-US" b="1" cap="none" spc="0" smtClean="0">
              <a:ln/>
              <a:effectLst/>
            </a:rPr>
            <a:t>Baroreceptors send information to the brain about blood pressure.</a:t>
          </a:r>
          <a:endParaRPr lang="es-MX" b="1" cap="none" spc="0" dirty="0">
            <a:ln/>
            <a:effectLst/>
          </a:endParaRPr>
        </a:p>
      </dgm:t>
    </dgm:pt>
    <dgm:pt modelId="{97C83E90-A261-42A5-9134-01595E830857}" type="parTrans" cxnId="{B4D79E25-F93B-402C-96A8-EAC2347DFF19}">
      <dgm:prSet/>
      <dgm:spPr/>
      <dgm:t>
        <a:bodyPr/>
        <a:lstStyle/>
        <a:p>
          <a:endParaRPr lang="es-MX"/>
        </a:p>
      </dgm:t>
    </dgm:pt>
    <dgm:pt modelId="{E8D76563-E059-4B2C-A537-8BFFAFC83087}" type="sibTrans" cxnId="{B4D79E25-F93B-402C-96A8-EAC2347DFF19}">
      <dgm:prSet/>
      <dgm:spPr/>
      <dgm:t>
        <a:bodyPr/>
        <a:lstStyle/>
        <a:p>
          <a:endParaRPr lang="es-MX"/>
        </a:p>
      </dgm:t>
    </dgm:pt>
    <dgm:pt modelId="{938D4A3D-6545-4A3F-B445-2940CC6BE34C}">
      <dgm:prSet/>
      <dgm:spPr>
        <a:solidFill>
          <a:srgbClr val="FF0000"/>
        </a:solidFill>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rtl="0"/>
          <a:r>
            <a:rPr lang="en-US" b="1" cap="none" spc="0" smtClean="0">
              <a:ln/>
              <a:effectLst/>
            </a:rPr>
            <a:t>Cerebrospinal fluid drains into the venous blood supply.</a:t>
          </a:r>
          <a:endParaRPr lang="es-MX" b="1" cap="none" spc="0" dirty="0">
            <a:ln/>
            <a:effectLst/>
          </a:endParaRPr>
        </a:p>
      </dgm:t>
    </dgm:pt>
    <dgm:pt modelId="{4A91909B-EAC8-4E38-868E-C5E4EB174E0E}" type="parTrans" cxnId="{4AB9167A-C3B6-4207-B8E9-0048D3B62043}">
      <dgm:prSet/>
      <dgm:spPr/>
      <dgm:t>
        <a:bodyPr/>
        <a:lstStyle/>
        <a:p>
          <a:endParaRPr lang="es-MX"/>
        </a:p>
      </dgm:t>
    </dgm:pt>
    <dgm:pt modelId="{F17ED267-B713-45A2-9A73-9F8997F029E9}" type="sibTrans" cxnId="{4AB9167A-C3B6-4207-B8E9-0048D3B62043}">
      <dgm:prSet/>
      <dgm:spPr/>
      <dgm:t>
        <a:bodyPr/>
        <a:lstStyle/>
        <a:p>
          <a:endParaRPr lang="es-MX"/>
        </a:p>
      </dgm:t>
    </dgm:pt>
    <dgm:pt modelId="{905B5C08-DAD3-41F8-BC54-3E749E59FB96}">
      <dgm:prSet/>
      <dgm:spPr>
        <a:solidFill>
          <a:srgbClr val="0000FF"/>
        </a:solidFill>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rtl="0"/>
          <a:r>
            <a:rPr lang="en-US" b="1" cap="none" spc="0" smtClean="0">
              <a:ln/>
              <a:effectLst/>
            </a:rPr>
            <a:t>The brain regulates heart rate and blood pressure.</a:t>
          </a:r>
          <a:endParaRPr lang="es-MX" b="1" cap="none" spc="0" dirty="0">
            <a:ln/>
            <a:effectLst/>
          </a:endParaRPr>
        </a:p>
      </dgm:t>
    </dgm:pt>
    <dgm:pt modelId="{06C6C56F-0DE7-4F39-94D8-472E944217EF}" type="parTrans" cxnId="{D78FEE06-5296-4FAC-AE71-42E9F5FE6DA5}">
      <dgm:prSet/>
      <dgm:spPr/>
      <dgm:t>
        <a:bodyPr/>
        <a:lstStyle/>
        <a:p>
          <a:endParaRPr lang="es-MX"/>
        </a:p>
      </dgm:t>
    </dgm:pt>
    <dgm:pt modelId="{E6B951B5-6657-4079-B86F-35D168901CEB}" type="sibTrans" cxnId="{D78FEE06-5296-4FAC-AE71-42E9F5FE6DA5}">
      <dgm:prSet/>
      <dgm:spPr/>
      <dgm:t>
        <a:bodyPr/>
        <a:lstStyle/>
        <a:p>
          <a:endParaRPr lang="es-MX"/>
        </a:p>
      </dgm:t>
    </dgm:pt>
    <dgm:pt modelId="{D2EB7C8D-A48F-4588-92B0-C441CCF02825}" type="pres">
      <dgm:prSet presAssocID="{FDCB8FE3-4DC5-41CC-BDA0-7C993B8645FE}" presName="Name0" presStyleCnt="0">
        <dgm:presLayoutVars>
          <dgm:dir/>
          <dgm:resizeHandles val="exact"/>
        </dgm:presLayoutVars>
      </dgm:prSet>
      <dgm:spPr/>
      <dgm:t>
        <a:bodyPr/>
        <a:lstStyle/>
        <a:p>
          <a:endParaRPr lang="es-ES"/>
        </a:p>
      </dgm:t>
    </dgm:pt>
    <dgm:pt modelId="{5A3CFB31-F022-4BE4-AFD1-826A2D17A89A}" type="pres">
      <dgm:prSet presAssocID="{FDCB8FE3-4DC5-41CC-BDA0-7C993B8645FE}" presName="fgShape" presStyleLbl="fgShp" presStyleIdx="0" presStyleCnt="1"/>
      <dgm:spPr/>
    </dgm:pt>
    <dgm:pt modelId="{1451686C-50A9-4342-97F8-02325E36C5FB}" type="pres">
      <dgm:prSet presAssocID="{FDCB8FE3-4DC5-41CC-BDA0-7C993B8645FE}" presName="linComp" presStyleCnt="0"/>
      <dgm:spPr/>
    </dgm:pt>
    <dgm:pt modelId="{B2D30DE8-6149-40AC-BF5D-41119A2BCD31}" type="pres">
      <dgm:prSet presAssocID="{7093CA25-7D76-43BD-8AF6-99E6C38AFF26}" presName="compNode" presStyleCnt="0"/>
      <dgm:spPr/>
    </dgm:pt>
    <dgm:pt modelId="{958184BC-D0F3-421B-A57F-FA7E3E010ED5}" type="pres">
      <dgm:prSet presAssocID="{7093CA25-7D76-43BD-8AF6-99E6C38AFF26}" presName="bkgdShape" presStyleLbl="node1" presStyleIdx="0" presStyleCnt="4"/>
      <dgm:spPr/>
      <dgm:t>
        <a:bodyPr/>
        <a:lstStyle/>
        <a:p>
          <a:endParaRPr lang="es-MX"/>
        </a:p>
      </dgm:t>
    </dgm:pt>
    <dgm:pt modelId="{236E8378-0B98-4DF7-A216-83A2E9300433}" type="pres">
      <dgm:prSet presAssocID="{7093CA25-7D76-43BD-8AF6-99E6C38AFF26}" presName="nodeTx" presStyleLbl="node1" presStyleIdx="0" presStyleCnt="4">
        <dgm:presLayoutVars>
          <dgm:bulletEnabled val="1"/>
        </dgm:presLayoutVars>
      </dgm:prSet>
      <dgm:spPr/>
      <dgm:t>
        <a:bodyPr/>
        <a:lstStyle/>
        <a:p>
          <a:endParaRPr lang="es-MX"/>
        </a:p>
      </dgm:t>
    </dgm:pt>
    <dgm:pt modelId="{9D29C6DD-D084-410E-A636-24A83152D7A9}" type="pres">
      <dgm:prSet presAssocID="{7093CA25-7D76-43BD-8AF6-99E6C38AFF26}" presName="invisiNode" presStyleLbl="node1" presStyleIdx="0" presStyleCnt="4"/>
      <dgm:spPr/>
    </dgm:pt>
    <dgm:pt modelId="{09F10241-B256-473B-BC9C-701751B19C15}" type="pres">
      <dgm:prSet presAssocID="{7093CA25-7D76-43BD-8AF6-99E6C38AFF26}" presName="imagNode" presStyleLbl="fgImgPlace1" presStyleIdx="0" presStyleCnt="4"/>
      <dgm:spPr>
        <a:blipFill rotWithShape="0">
          <a:blip xmlns:r="http://schemas.openxmlformats.org/officeDocument/2006/relationships" r:embed="rId1"/>
          <a:stretch>
            <a:fillRect/>
          </a:stretch>
        </a:blipFill>
      </dgm:spPr>
    </dgm:pt>
    <dgm:pt modelId="{FE270DAA-4E07-4121-BC9F-FECD66E2448E}" type="pres">
      <dgm:prSet presAssocID="{BCB6077D-1045-4E5C-A40A-A27623A0009A}" presName="sibTrans" presStyleLbl="sibTrans2D1" presStyleIdx="0" presStyleCnt="0"/>
      <dgm:spPr/>
      <dgm:t>
        <a:bodyPr/>
        <a:lstStyle/>
        <a:p>
          <a:endParaRPr lang="es-ES"/>
        </a:p>
      </dgm:t>
    </dgm:pt>
    <dgm:pt modelId="{663C7B9A-F028-43C4-B076-243C2E470EED}" type="pres">
      <dgm:prSet presAssocID="{CEB8F98A-3C85-4A9B-9211-6ACF982F7CCC}" presName="compNode" presStyleCnt="0"/>
      <dgm:spPr/>
    </dgm:pt>
    <dgm:pt modelId="{A8F0537C-9808-4A93-A631-DA7F26C9D82F}" type="pres">
      <dgm:prSet presAssocID="{CEB8F98A-3C85-4A9B-9211-6ACF982F7CCC}" presName="bkgdShape" presStyleLbl="node1" presStyleIdx="1" presStyleCnt="4"/>
      <dgm:spPr/>
      <dgm:t>
        <a:bodyPr/>
        <a:lstStyle/>
        <a:p>
          <a:endParaRPr lang="es-MX"/>
        </a:p>
      </dgm:t>
    </dgm:pt>
    <dgm:pt modelId="{C1A86BF9-03BD-484B-8BB5-30D0EACD93C3}" type="pres">
      <dgm:prSet presAssocID="{CEB8F98A-3C85-4A9B-9211-6ACF982F7CCC}" presName="nodeTx" presStyleLbl="node1" presStyleIdx="1" presStyleCnt="4">
        <dgm:presLayoutVars>
          <dgm:bulletEnabled val="1"/>
        </dgm:presLayoutVars>
      </dgm:prSet>
      <dgm:spPr/>
      <dgm:t>
        <a:bodyPr/>
        <a:lstStyle/>
        <a:p>
          <a:endParaRPr lang="es-MX"/>
        </a:p>
      </dgm:t>
    </dgm:pt>
    <dgm:pt modelId="{8BDCA8A8-3DF4-49A5-905F-C40A3841A07C}" type="pres">
      <dgm:prSet presAssocID="{CEB8F98A-3C85-4A9B-9211-6ACF982F7CCC}" presName="invisiNode" presStyleLbl="node1" presStyleIdx="1" presStyleCnt="4"/>
      <dgm:spPr/>
    </dgm:pt>
    <dgm:pt modelId="{7FA63DCD-F2CF-4ACF-8F14-CE33C808E394}" type="pres">
      <dgm:prSet presAssocID="{CEB8F98A-3C85-4A9B-9211-6ACF982F7CCC}" presName="imagNode" presStyleLbl="fgImgPlace1" presStyleIdx="1" presStyleCnt="4"/>
      <dgm:spPr>
        <a:blipFill rotWithShape="0">
          <a:blip xmlns:r="http://schemas.openxmlformats.org/officeDocument/2006/relationships" r:embed="rId2"/>
          <a:stretch>
            <a:fillRect/>
          </a:stretch>
        </a:blipFill>
      </dgm:spPr>
      <dgm:t>
        <a:bodyPr/>
        <a:lstStyle/>
        <a:p>
          <a:endParaRPr lang="es-MX"/>
        </a:p>
      </dgm:t>
    </dgm:pt>
    <dgm:pt modelId="{48CBECEE-299D-4C08-AE7D-1EC0F6137FCE}" type="pres">
      <dgm:prSet presAssocID="{E8D76563-E059-4B2C-A537-8BFFAFC83087}" presName="sibTrans" presStyleLbl="sibTrans2D1" presStyleIdx="0" presStyleCnt="0"/>
      <dgm:spPr/>
      <dgm:t>
        <a:bodyPr/>
        <a:lstStyle/>
        <a:p>
          <a:endParaRPr lang="es-ES"/>
        </a:p>
      </dgm:t>
    </dgm:pt>
    <dgm:pt modelId="{8CDB12DF-A9D0-41C5-B231-2071DFF9943B}" type="pres">
      <dgm:prSet presAssocID="{938D4A3D-6545-4A3F-B445-2940CC6BE34C}" presName="compNode" presStyleCnt="0"/>
      <dgm:spPr/>
    </dgm:pt>
    <dgm:pt modelId="{C24F1BC4-26CE-4979-8B9B-510A368275F1}" type="pres">
      <dgm:prSet presAssocID="{938D4A3D-6545-4A3F-B445-2940CC6BE34C}" presName="bkgdShape" presStyleLbl="node1" presStyleIdx="2" presStyleCnt="4"/>
      <dgm:spPr/>
      <dgm:t>
        <a:bodyPr/>
        <a:lstStyle/>
        <a:p>
          <a:endParaRPr lang="es-MX"/>
        </a:p>
      </dgm:t>
    </dgm:pt>
    <dgm:pt modelId="{20E561F9-3903-460B-B33B-1F712F67BF6F}" type="pres">
      <dgm:prSet presAssocID="{938D4A3D-6545-4A3F-B445-2940CC6BE34C}" presName="nodeTx" presStyleLbl="node1" presStyleIdx="2" presStyleCnt="4">
        <dgm:presLayoutVars>
          <dgm:bulletEnabled val="1"/>
        </dgm:presLayoutVars>
      </dgm:prSet>
      <dgm:spPr/>
      <dgm:t>
        <a:bodyPr/>
        <a:lstStyle/>
        <a:p>
          <a:endParaRPr lang="es-MX"/>
        </a:p>
      </dgm:t>
    </dgm:pt>
    <dgm:pt modelId="{AC63C806-1EF6-4899-9850-158466D0E8E6}" type="pres">
      <dgm:prSet presAssocID="{938D4A3D-6545-4A3F-B445-2940CC6BE34C}" presName="invisiNode" presStyleLbl="node1" presStyleIdx="2" presStyleCnt="4"/>
      <dgm:spPr/>
    </dgm:pt>
    <dgm:pt modelId="{EB5E01A7-861E-4D38-9D9E-0862BA2D88FD}" type="pres">
      <dgm:prSet presAssocID="{938D4A3D-6545-4A3F-B445-2940CC6BE34C}" presName="imagNode" presStyleLbl="fgImgPlace1" presStyleIdx="2" presStyleCnt="4"/>
      <dgm:spPr>
        <a:blipFill rotWithShape="0">
          <a:blip xmlns:r="http://schemas.openxmlformats.org/officeDocument/2006/relationships" r:embed="rId3"/>
          <a:stretch>
            <a:fillRect/>
          </a:stretch>
        </a:blipFill>
      </dgm:spPr>
    </dgm:pt>
    <dgm:pt modelId="{4410FA6D-DE60-40F8-BD45-78A22B719B16}" type="pres">
      <dgm:prSet presAssocID="{F17ED267-B713-45A2-9A73-9F8997F029E9}" presName="sibTrans" presStyleLbl="sibTrans2D1" presStyleIdx="0" presStyleCnt="0"/>
      <dgm:spPr/>
      <dgm:t>
        <a:bodyPr/>
        <a:lstStyle/>
        <a:p>
          <a:endParaRPr lang="es-ES"/>
        </a:p>
      </dgm:t>
    </dgm:pt>
    <dgm:pt modelId="{2A663D7E-E0FE-466A-A89A-A1A3C8AFC62D}" type="pres">
      <dgm:prSet presAssocID="{905B5C08-DAD3-41F8-BC54-3E749E59FB96}" presName="compNode" presStyleCnt="0"/>
      <dgm:spPr/>
    </dgm:pt>
    <dgm:pt modelId="{408A3DA2-EDEF-40CB-AEEF-F2A3F86DBEAA}" type="pres">
      <dgm:prSet presAssocID="{905B5C08-DAD3-41F8-BC54-3E749E59FB96}" presName="bkgdShape" presStyleLbl="node1" presStyleIdx="3" presStyleCnt="4"/>
      <dgm:spPr/>
      <dgm:t>
        <a:bodyPr/>
        <a:lstStyle/>
        <a:p>
          <a:endParaRPr lang="es-MX"/>
        </a:p>
      </dgm:t>
    </dgm:pt>
    <dgm:pt modelId="{B182442B-6459-481C-ACC6-CA6EA1EF9864}" type="pres">
      <dgm:prSet presAssocID="{905B5C08-DAD3-41F8-BC54-3E749E59FB96}" presName="nodeTx" presStyleLbl="node1" presStyleIdx="3" presStyleCnt="4">
        <dgm:presLayoutVars>
          <dgm:bulletEnabled val="1"/>
        </dgm:presLayoutVars>
      </dgm:prSet>
      <dgm:spPr/>
      <dgm:t>
        <a:bodyPr/>
        <a:lstStyle/>
        <a:p>
          <a:endParaRPr lang="es-MX"/>
        </a:p>
      </dgm:t>
    </dgm:pt>
    <dgm:pt modelId="{715BAC52-77C5-46B7-A84E-7C559DC1BDF5}" type="pres">
      <dgm:prSet presAssocID="{905B5C08-DAD3-41F8-BC54-3E749E59FB96}" presName="invisiNode" presStyleLbl="node1" presStyleIdx="3" presStyleCnt="4"/>
      <dgm:spPr/>
    </dgm:pt>
    <dgm:pt modelId="{A7BFEE32-4E2A-4B06-9F10-4C3328612FEA}" type="pres">
      <dgm:prSet presAssocID="{905B5C08-DAD3-41F8-BC54-3E749E59FB96}" presName="imagNode" presStyleLbl="fgImgPlace1" presStyleIdx="3" presStyleCnt="4"/>
      <dgm:spPr>
        <a:blipFill rotWithShape="0">
          <a:blip xmlns:r="http://schemas.openxmlformats.org/officeDocument/2006/relationships" r:embed="rId4"/>
          <a:stretch>
            <a:fillRect/>
          </a:stretch>
        </a:blipFill>
      </dgm:spPr>
    </dgm:pt>
  </dgm:ptLst>
  <dgm:cxnLst>
    <dgm:cxn modelId="{B4D79E25-F93B-402C-96A8-EAC2347DFF19}" srcId="{FDCB8FE3-4DC5-41CC-BDA0-7C993B8645FE}" destId="{CEB8F98A-3C85-4A9B-9211-6ACF982F7CCC}" srcOrd="1" destOrd="0" parTransId="{97C83E90-A261-42A5-9134-01595E830857}" sibTransId="{E8D76563-E059-4B2C-A537-8BFFAFC83087}"/>
    <dgm:cxn modelId="{FCFED307-4D5D-477E-AE09-79A030C0743A}" type="presOf" srcId="{7093CA25-7D76-43BD-8AF6-99E6C38AFF26}" destId="{958184BC-D0F3-421B-A57F-FA7E3E010ED5}" srcOrd="0" destOrd="0" presId="urn:microsoft.com/office/officeart/2005/8/layout/hList7#1"/>
    <dgm:cxn modelId="{4AB9167A-C3B6-4207-B8E9-0048D3B62043}" srcId="{FDCB8FE3-4DC5-41CC-BDA0-7C993B8645FE}" destId="{938D4A3D-6545-4A3F-B445-2940CC6BE34C}" srcOrd="2" destOrd="0" parTransId="{4A91909B-EAC8-4E38-868E-C5E4EB174E0E}" sibTransId="{F17ED267-B713-45A2-9A73-9F8997F029E9}"/>
    <dgm:cxn modelId="{71F70979-71F9-4D7A-95B3-B024215DA0E4}" type="presOf" srcId="{7093CA25-7D76-43BD-8AF6-99E6C38AFF26}" destId="{236E8378-0B98-4DF7-A216-83A2E9300433}" srcOrd="1" destOrd="0" presId="urn:microsoft.com/office/officeart/2005/8/layout/hList7#1"/>
    <dgm:cxn modelId="{D78FEE06-5296-4FAC-AE71-42E9F5FE6DA5}" srcId="{FDCB8FE3-4DC5-41CC-BDA0-7C993B8645FE}" destId="{905B5C08-DAD3-41F8-BC54-3E749E59FB96}" srcOrd="3" destOrd="0" parTransId="{06C6C56F-0DE7-4F39-94D8-472E944217EF}" sibTransId="{E6B951B5-6657-4079-B86F-35D168901CEB}"/>
    <dgm:cxn modelId="{B8762411-93FB-4AA4-8D09-B0C5C38C25D5}" type="presOf" srcId="{938D4A3D-6545-4A3F-B445-2940CC6BE34C}" destId="{C24F1BC4-26CE-4979-8B9B-510A368275F1}" srcOrd="0" destOrd="0" presId="urn:microsoft.com/office/officeart/2005/8/layout/hList7#1"/>
    <dgm:cxn modelId="{6681D2BA-2F99-43F5-BDB7-D91DE0819856}" type="presOf" srcId="{CEB8F98A-3C85-4A9B-9211-6ACF982F7CCC}" destId="{A8F0537C-9808-4A93-A631-DA7F26C9D82F}" srcOrd="0" destOrd="0" presId="urn:microsoft.com/office/officeart/2005/8/layout/hList7#1"/>
    <dgm:cxn modelId="{CA2663BE-3814-4D94-B20E-79D7C7029862}" type="presOf" srcId="{905B5C08-DAD3-41F8-BC54-3E749E59FB96}" destId="{B182442B-6459-481C-ACC6-CA6EA1EF9864}" srcOrd="1" destOrd="0" presId="urn:microsoft.com/office/officeart/2005/8/layout/hList7#1"/>
    <dgm:cxn modelId="{BB8D86F4-316C-4B15-ADC7-04330C1E20AF}" type="presOf" srcId="{CEB8F98A-3C85-4A9B-9211-6ACF982F7CCC}" destId="{C1A86BF9-03BD-484B-8BB5-30D0EACD93C3}" srcOrd="1" destOrd="0" presId="urn:microsoft.com/office/officeart/2005/8/layout/hList7#1"/>
    <dgm:cxn modelId="{60669506-0D82-4DD4-991C-9720664B7775}" srcId="{FDCB8FE3-4DC5-41CC-BDA0-7C993B8645FE}" destId="{7093CA25-7D76-43BD-8AF6-99E6C38AFF26}" srcOrd="0" destOrd="0" parTransId="{F9818C7A-B728-430E-84ED-2C29E7F7BAB9}" sibTransId="{BCB6077D-1045-4E5C-A40A-A27623A0009A}"/>
    <dgm:cxn modelId="{9CE7AABA-CFFB-48F3-8C42-51DBE4F77C40}" type="presOf" srcId="{BCB6077D-1045-4E5C-A40A-A27623A0009A}" destId="{FE270DAA-4E07-4121-BC9F-FECD66E2448E}" srcOrd="0" destOrd="0" presId="urn:microsoft.com/office/officeart/2005/8/layout/hList7#1"/>
    <dgm:cxn modelId="{FD306839-DA6F-4487-8A80-1CFAB20EE394}" type="presOf" srcId="{E8D76563-E059-4B2C-A537-8BFFAFC83087}" destId="{48CBECEE-299D-4C08-AE7D-1EC0F6137FCE}" srcOrd="0" destOrd="0" presId="urn:microsoft.com/office/officeart/2005/8/layout/hList7#1"/>
    <dgm:cxn modelId="{9F28DB55-D999-4A17-BCC8-C49847283C59}" type="presOf" srcId="{905B5C08-DAD3-41F8-BC54-3E749E59FB96}" destId="{408A3DA2-EDEF-40CB-AEEF-F2A3F86DBEAA}" srcOrd="0" destOrd="0" presId="urn:microsoft.com/office/officeart/2005/8/layout/hList7#1"/>
    <dgm:cxn modelId="{76F7E442-6F8F-42E1-915E-2758344D3F69}" type="presOf" srcId="{F17ED267-B713-45A2-9A73-9F8997F029E9}" destId="{4410FA6D-DE60-40F8-BD45-78A22B719B16}" srcOrd="0" destOrd="0" presId="urn:microsoft.com/office/officeart/2005/8/layout/hList7#1"/>
    <dgm:cxn modelId="{288EC510-2624-4657-BC66-20813ECAFCAD}" type="presOf" srcId="{938D4A3D-6545-4A3F-B445-2940CC6BE34C}" destId="{20E561F9-3903-460B-B33B-1F712F67BF6F}" srcOrd="1" destOrd="0" presId="urn:microsoft.com/office/officeart/2005/8/layout/hList7#1"/>
    <dgm:cxn modelId="{C84C3D54-65D7-4D16-8FB1-FB8FDF905A60}" type="presOf" srcId="{FDCB8FE3-4DC5-41CC-BDA0-7C993B8645FE}" destId="{D2EB7C8D-A48F-4588-92B0-C441CCF02825}" srcOrd="0" destOrd="0" presId="urn:microsoft.com/office/officeart/2005/8/layout/hList7#1"/>
    <dgm:cxn modelId="{9BB4AECB-20E3-43E6-A30D-FD4CECB1EF94}" type="presParOf" srcId="{D2EB7C8D-A48F-4588-92B0-C441CCF02825}" destId="{5A3CFB31-F022-4BE4-AFD1-826A2D17A89A}" srcOrd="0" destOrd="0" presId="urn:microsoft.com/office/officeart/2005/8/layout/hList7#1"/>
    <dgm:cxn modelId="{74DF0E0A-4651-40F2-93C8-CD7769D60AA3}" type="presParOf" srcId="{D2EB7C8D-A48F-4588-92B0-C441CCF02825}" destId="{1451686C-50A9-4342-97F8-02325E36C5FB}" srcOrd="1" destOrd="0" presId="urn:microsoft.com/office/officeart/2005/8/layout/hList7#1"/>
    <dgm:cxn modelId="{C90C073D-1601-47B7-A871-EB9FB5ED00C3}" type="presParOf" srcId="{1451686C-50A9-4342-97F8-02325E36C5FB}" destId="{B2D30DE8-6149-40AC-BF5D-41119A2BCD31}" srcOrd="0" destOrd="0" presId="urn:microsoft.com/office/officeart/2005/8/layout/hList7#1"/>
    <dgm:cxn modelId="{E1942541-C5D3-460E-BEEA-D33E83A49FC2}" type="presParOf" srcId="{B2D30DE8-6149-40AC-BF5D-41119A2BCD31}" destId="{958184BC-D0F3-421B-A57F-FA7E3E010ED5}" srcOrd="0" destOrd="0" presId="urn:microsoft.com/office/officeart/2005/8/layout/hList7#1"/>
    <dgm:cxn modelId="{404ACE01-3E52-42E8-A0D8-326847CB4D57}" type="presParOf" srcId="{B2D30DE8-6149-40AC-BF5D-41119A2BCD31}" destId="{236E8378-0B98-4DF7-A216-83A2E9300433}" srcOrd="1" destOrd="0" presId="urn:microsoft.com/office/officeart/2005/8/layout/hList7#1"/>
    <dgm:cxn modelId="{B712FF09-0C38-45FA-8AAB-E515C5579983}" type="presParOf" srcId="{B2D30DE8-6149-40AC-BF5D-41119A2BCD31}" destId="{9D29C6DD-D084-410E-A636-24A83152D7A9}" srcOrd="2" destOrd="0" presId="urn:microsoft.com/office/officeart/2005/8/layout/hList7#1"/>
    <dgm:cxn modelId="{C0289DBC-B924-4FDF-9267-18BE86107165}" type="presParOf" srcId="{B2D30DE8-6149-40AC-BF5D-41119A2BCD31}" destId="{09F10241-B256-473B-BC9C-701751B19C15}" srcOrd="3" destOrd="0" presId="urn:microsoft.com/office/officeart/2005/8/layout/hList7#1"/>
    <dgm:cxn modelId="{BE79C5F4-2761-4D39-927B-3AB506D2EF1D}" type="presParOf" srcId="{1451686C-50A9-4342-97F8-02325E36C5FB}" destId="{FE270DAA-4E07-4121-BC9F-FECD66E2448E}" srcOrd="1" destOrd="0" presId="urn:microsoft.com/office/officeart/2005/8/layout/hList7#1"/>
    <dgm:cxn modelId="{B6BA2D36-0D27-4ADC-B382-83CFBFF798A3}" type="presParOf" srcId="{1451686C-50A9-4342-97F8-02325E36C5FB}" destId="{663C7B9A-F028-43C4-B076-243C2E470EED}" srcOrd="2" destOrd="0" presId="urn:microsoft.com/office/officeart/2005/8/layout/hList7#1"/>
    <dgm:cxn modelId="{E5219897-A580-4E20-8792-8E449414D30D}" type="presParOf" srcId="{663C7B9A-F028-43C4-B076-243C2E470EED}" destId="{A8F0537C-9808-4A93-A631-DA7F26C9D82F}" srcOrd="0" destOrd="0" presId="urn:microsoft.com/office/officeart/2005/8/layout/hList7#1"/>
    <dgm:cxn modelId="{E227B17B-4061-47DD-B67C-CA78FDD17013}" type="presParOf" srcId="{663C7B9A-F028-43C4-B076-243C2E470EED}" destId="{C1A86BF9-03BD-484B-8BB5-30D0EACD93C3}" srcOrd="1" destOrd="0" presId="urn:microsoft.com/office/officeart/2005/8/layout/hList7#1"/>
    <dgm:cxn modelId="{0978701C-3652-444F-AA5F-49A273F97A0C}" type="presParOf" srcId="{663C7B9A-F028-43C4-B076-243C2E470EED}" destId="{8BDCA8A8-3DF4-49A5-905F-C40A3841A07C}" srcOrd="2" destOrd="0" presId="urn:microsoft.com/office/officeart/2005/8/layout/hList7#1"/>
    <dgm:cxn modelId="{6924150D-F207-4ADC-86A7-5555F8966F95}" type="presParOf" srcId="{663C7B9A-F028-43C4-B076-243C2E470EED}" destId="{7FA63DCD-F2CF-4ACF-8F14-CE33C808E394}" srcOrd="3" destOrd="0" presId="urn:microsoft.com/office/officeart/2005/8/layout/hList7#1"/>
    <dgm:cxn modelId="{68CAB18A-FEA8-4027-BC0F-A82BB171011C}" type="presParOf" srcId="{1451686C-50A9-4342-97F8-02325E36C5FB}" destId="{48CBECEE-299D-4C08-AE7D-1EC0F6137FCE}" srcOrd="3" destOrd="0" presId="urn:microsoft.com/office/officeart/2005/8/layout/hList7#1"/>
    <dgm:cxn modelId="{6E337F2F-321C-4777-B954-2BE18284BFC1}" type="presParOf" srcId="{1451686C-50A9-4342-97F8-02325E36C5FB}" destId="{8CDB12DF-A9D0-41C5-B231-2071DFF9943B}" srcOrd="4" destOrd="0" presId="urn:microsoft.com/office/officeart/2005/8/layout/hList7#1"/>
    <dgm:cxn modelId="{AE017508-7DCF-4D32-B8C6-D7E4BC64BE9B}" type="presParOf" srcId="{8CDB12DF-A9D0-41C5-B231-2071DFF9943B}" destId="{C24F1BC4-26CE-4979-8B9B-510A368275F1}" srcOrd="0" destOrd="0" presId="urn:microsoft.com/office/officeart/2005/8/layout/hList7#1"/>
    <dgm:cxn modelId="{7A31D6F1-E3F0-40CA-9C97-3CD2565CC342}" type="presParOf" srcId="{8CDB12DF-A9D0-41C5-B231-2071DFF9943B}" destId="{20E561F9-3903-460B-B33B-1F712F67BF6F}" srcOrd="1" destOrd="0" presId="urn:microsoft.com/office/officeart/2005/8/layout/hList7#1"/>
    <dgm:cxn modelId="{E5C9C3DD-2EBD-4870-AD7F-99C785DEB3D9}" type="presParOf" srcId="{8CDB12DF-A9D0-41C5-B231-2071DFF9943B}" destId="{AC63C806-1EF6-4899-9850-158466D0E8E6}" srcOrd="2" destOrd="0" presId="urn:microsoft.com/office/officeart/2005/8/layout/hList7#1"/>
    <dgm:cxn modelId="{D1457A43-669A-4B4C-9785-42F546D5E0F5}" type="presParOf" srcId="{8CDB12DF-A9D0-41C5-B231-2071DFF9943B}" destId="{EB5E01A7-861E-4D38-9D9E-0862BA2D88FD}" srcOrd="3" destOrd="0" presId="urn:microsoft.com/office/officeart/2005/8/layout/hList7#1"/>
    <dgm:cxn modelId="{6F600A02-6067-415C-852B-3673DDDB3414}" type="presParOf" srcId="{1451686C-50A9-4342-97F8-02325E36C5FB}" destId="{4410FA6D-DE60-40F8-BD45-78A22B719B16}" srcOrd="5" destOrd="0" presId="urn:microsoft.com/office/officeart/2005/8/layout/hList7#1"/>
    <dgm:cxn modelId="{7AE0092E-7C68-41CC-A934-60BE847181CD}" type="presParOf" srcId="{1451686C-50A9-4342-97F8-02325E36C5FB}" destId="{2A663D7E-E0FE-466A-A89A-A1A3C8AFC62D}" srcOrd="6" destOrd="0" presId="urn:microsoft.com/office/officeart/2005/8/layout/hList7#1"/>
    <dgm:cxn modelId="{C9EC6B00-989C-409E-A2DF-ED3F62D46FAB}" type="presParOf" srcId="{2A663D7E-E0FE-466A-A89A-A1A3C8AFC62D}" destId="{408A3DA2-EDEF-40CB-AEEF-F2A3F86DBEAA}" srcOrd="0" destOrd="0" presId="urn:microsoft.com/office/officeart/2005/8/layout/hList7#1"/>
    <dgm:cxn modelId="{1F15B877-704F-44FD-8199-784351B44088}" type="presParOf" srcId="{2A663D7E-E0FE-466A-A89A-A1A3C8AFC62D}" destId="{B182442B-6459-481C-ACC6-CA6EA1EF9864}" srcOrd="1" destOrd="0" presId="urn:microsoft.com/office/officeart/2005/8/layout/hList7#1"/>
    <dgm:cxn modelId="{31D08870-5480-4AC0-BD10-1B1A3D2907C2}" type="presParOf" srcId="{2A663D7E-E0FE-466A-A89A-A1A3C8AFC62D}" destId="{715BAC52-77C5-46B7-A84E-7C559DC1BDF5}" srcOrd="2" destOrd="0" presId="urn:microsoft.com/office/officeart/2005/8/layout/hList7#1"/>
    <dgm:cxn modelId="{5DD50B54-5E21-46E0-A2EA-2A249501FF2C}" type="presParOf" srcId="{2A663D7E-E0FE-466A-A89A-A1A3C8AFC62D}" destId="{A7BFEE32-4E2A-4B06-9F10-4C3328612FEA}"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133B39-5CC3-41CC-A640-B2F767FCF039}" type="doc">
      <dgm:prSet loTypeId="urn:microsoft.com/office/officeart/2005/8/layout/hierarchy2" loCatId="hierarchy" qsTypeId="urn:microsoft.com/office/officeart/2005/8/quickstyle/3d1" qsCatId="3D" csTypeId="urn:microsoft.com/office/officeart/2005/8/colors/accent0_3" csCatId="mainScheme" phldr="1"/>
      <dgm:spPr/>
      <dgm:t>
        <a:bodyPr/>
        <a:lstStyle/>
        <a:p>
          <a:endParaRPr lang="es-MX"/>
        </a:p>
      </dgm:t>
    </dgm:pt>
    <dgm:pt modelId="{9BCAB499-74CE-4FC3-A025-59377DCE5E86}">
      <dgm:prSet/>
      <dgm:spPr>
        <a:solidFill>
          <a:schemeClr val="tx2">
            <a:lumMod val="50000"/>
          </a:schemeClr>
        </a:solidFill>
        <a:ln>
          <a:solidFill>
            <a:schemeClr val="bg2">
              <a:lumMod val="50000"/>
            </a:schemeClr>
          </a:solidFill>
        </a:ln>
      </dgm:spPr>
      <dgm:t>
        <a:bodyPr/>
        <a:lstStyle/>
        <a:p>
          <a:pPr rtl="0"/>
          <a:r>
            <a:rPr lang="en-US" i="1" dirty="0" smtClean="0"/>
            <a:t>Remove :</a:t>
          </a:r>
          <a:endParaRPr lang="es-MX" dirty="0"/>
        </a:p>
      </dgm:t>
    </dgm:pt>
    <dgm:pt modelId="{7B235AB2-B0C8-4F7E-9D78-01158991CCD4}" type="parTrans" cxnId="{A410E802-0DC2-4323-A226-0E74A23E7454}">
      <dgm:prSet/>
      <dgm:spPr/>
      <dgm:t>
        <a:bodyPr/>
        <a:lstStyle/>
        <a:p>
          <a:endParaRPr lang="es-MX"/>
        </a:p>
      </dgm:t>
    </dgm:pt>
    <dgm:pt modelId="{D065050E-4C20-4FDA-B6B9-CC3B92F3E821}" type="sibTrans" cxnId="{A410E802-0DC2-4323-A226-0E74A23E7454}">
      <dgm:prSet/>
      <dgm:spPr/>
      <dgm:t>
        <a:bodyPr/>
        <a:lstStyle/>
        <a:p>
          <a:endParaRPr lang="es-MX"/>
        </a:p>
      </dgm:t>
    </dgm:pt>
    <dgm:pt modelId="{CD889FF8-BE6B-4215-965C-89F2547F1A67}">
      <dgm:prSet custT="1"/>
      <dgm:spPr>
        <a:ln w="38100">
          <a:solidFill>
            <a:schemeClr val="tx2">
              <a:lumMod val="75000"/>
            </a:schemeClr>
          </a:solidFill>
        </a:ln>
      </dgm:spPr>
      <dgm:t>
        <a:bodyPr/>
        <a:lstStyle/>
        <a:p>
          <a:pPr rtl="0"/>
          <a:r>
            <a:rPr lang="en-US" sz="2000" i="1" dirty="0" smtClean="0"/>
            <a:t>Fluid</a:t>
          </a:r>
          <a:endParaRPr lang="es-MX" sz="2000" dirty="0"/>
        </a:p>
      </dgm:t>
    </dgm:pt>
    <dgm:pt modelId="{7826DD27-530F-4450-A1D3-385502D2E403}" type="parTrans" cxnId="{931C3873-FA12-4A3C-B255-34835FAA0063}">
      <dgm:prSet/>
      <dgm:spPr/>
      <dgm:t>
        <a:bodyPr/>
        <a:lstStyle/>
        <a:p>
          <a:endParaRPr lang="es-MX"/>
        </a:p>
      </dgm:t>
    </dgm:pt>
    <dgm:pt modelId="{CA1525A6-80A1-44FB-8C70-202F22D1D732}" type="sibTrans" cxnId="{931C3873-FA12-4A3C-B255-34835FAA0063}">
      <dgm:prSet/>
      <dgm:spPr/>
      <dgm:t>
        <a:bodyPr/>
        <a:lstStyle/>
        <a:p>
          <a:endParaRPr lang="es-MX"/>
        </a:p>
      </dgm:t>
    </dgm:pt>
    <dgm:pt modelId="{2787D08A-AA6F-4203-A6A3-F0003F77207B}">
      <dgm:prSet/>
      <dgm:spPr>
        <a:ln>
          <a:solidFill>
            <a:schemeClr val="tx2">
              <a:lumMod val="75000"/>
            </a:schemeClr>
          </a:solidFill>
        </a:ln>
      </dgm:spPr>
      <dgm:t>
        <a:bodyPr/>
        <a:lstStyle/>
        <a:p>
          <a:pPr rtl="0"/>
          <a:r>
            <a:rPr lang="en-US" i="1" dirty="0" smtClean="0"/>
            <a:t>Debris</a:t>
          </a:r>
          <a:endParaRPr lang="en-US" i="1" dirty="0"/>
        </a:p>
      </dgm:t>
    </dgm:pt>
    <dgm:pt modelId="{2410EACB-8D7E-4131-A66E-97F87FE459F8}" type="parTrans" cxnId="{8C385A88-2FF4-4798-8B52-B77F7955A123}">
      <dgm:prSet/>
      <dgm:spPr/>
      <dgm:t>
        <a:bodyPr/>
        <a:lstStyle/>
        <a:p>
          <a:endParaRPr lang="es-MX"/>
        </a:p>
      </dgm:t>
    </dgm:pt>
    <dgm:pt modelId="{61BB1C73-82BE-4A46-930F-5DA7DDB09E0B}" type="sibTrans" cxnId="{8C385A88-2FF4-4798-8B52-B77F7955A123}">
      <dgm:prSet/>
      <dgm:spPr/>
      <dgm:t>
        <a:bodyPr/>
        <a:lstStyle/>
        <a:p>
          <a:endParaRPr lang="es-MX"/>
        </a:p>
      </dgm:t>
    </dgm:pt>
    <dgm:pt modelId="{1BE14409-39DF-495A-9794-3AAB52F54FCB}">
      <dgm:prSet/>
      <dgm:spPr>
        <a:ln>
          <a:solidFill>
            <a:schemeClr val="tx2">
              <a:lumMod val="75000"/>
            </a:schemeClr>
          </a:solidFill>
        </a:ln>
      </dgm:spPr>
      <dgm:t>
        <a:bodyPr/>
        <a:lstStyle/>
        <a:p>
          <a:pPr rtl="0"/>
          <a:r>
            <a:rPr lang="en-US" i="1" dirty="0" smtClean="0"/>
            <a:t>Dead blood cells</a:t>
          </a:r>
          <a:endParaRPr lang="es-MX" dirty="0"/>
        </a:p>
      </dgm:t>
    </dgm:pt>
    <dgm:pt modelId="{1B8CB680-6A5E-497A-AE5F-2FFE347B29DC}" type="parTrans" cxnId="{EE77F462-2691-4771-BC49-DED9CB87B963}">
      <dgm:prSet/>
      <dgm:spPr/>
      <dgm:t>
        <a:bodyPr/>
        <a:lstStyle/>
        <a:p>
          <a:endParaRPr lang="es-MX"/>
        </a:p>
      </dgm:t>
    </dgm:pt>
    <dgm:pt modelId="{E919549B-C1BC-40B0-B770-10BF1AFA6925}" type="sibTrans" cxnId="{EE77F462-2691-4771-BC49-DED9CB87B963}">
      <dgm:prSet/>
      <dgm:spPr/>
      <dgm:t>
        <a:bodyPr/>
        <a:lstStyle/>
        <a:p>
          <a:endParaRPr lang="es-MX"/>
        </a:p>
      </dgm:t>
    </dgm:pt>
    <dgm:pt modelId="{0F3425F0-3B58-4542-8336-ACA8C4B2165E}">
      <dgm:prSet/>
      <dgm:spPr>
        <a:ln>
          <a:solidFill>
            <a:schemeClr val="tx2">
              <a:lumMod val="75000"/>
            </a:schemeClr>
          </a:solidFill>
        </a:ln>
      </dgm:spPr>
      <dgm:t>
        <a:bodyPr/>
        <a:lstStyle/>
        <a:p>
          <a:pPr rtl="0"/>
          <a:r>
            <a:rPr lang="en-US" i="1" dirty="0" smtClean="0"/>
            <a:t>Pathogens</a:t>
          </a:r>
          <a:endParaRPr lang="es-MX" dirty="0"/>
        </a:p>
      </dgm:t>
    </dgm:pt>
    <dgm:pt modelId="{39B5AEF8-6EDF-4F4E-9E66-364F512DAAE6}" type="parTrans" cxnId="{8EF669F0-1E9E-4286-B000-69647B6CE2D2}">
      <dgm:prSet/>
      <dgm:spPr/>
      <dgm:t>
        <a:bodyPr/>
        <a:lstStyle/>
        <a:p>
          <a:endParaRPr lang="es-MX"/>
        </a:p>
      </dgm:t>
    </dgm:pt>
    <dgm:pt modelId="{AD124279-80BD-4C0E-9552-066A1FB023A0}" type="sibTrans" cxnId="{8EF669F0-1E9E-4286-B000-69647B6CE2D2}">
      <dgm:prSet/>
      <dgm:spPr/>
      <dgm:t>
        <a:bodyPr/>
        <a:lstStyle/>
        <a:p>
          <a:endParaRPr lang="es-MX"/>
        </a:p>
      </dgm:t>
    </dgm:pt>
    <dgm:pt modelId="{97601517-55D4-43AF-A1EA-40D329E0C153}">
      <dgm:prSet/>
      <dgm:spPr>
        <a:ln>
          <a:solidFill>
            <a:schemeClr val="tx2">
              <a:lumMod val="75000"/>
            </a:schemeClr>
          </a:solidFill>
        </a:ln>
      </dgm:spPr>
      <dgm:t>
        <a:bodyPr/>
        <a:lstStyle/>
        <a:p>
          <a:pPr rtl="0"/>
          <a:r>
            <a:rPr lang="en-US" i="1" dirty="0" smtClean="0"/>
            <a:t>Cancer cells</a:t>
          </a:r>
          <a:endParaRPr lang="es-MX" dirty="0"/>
        </a:p>
      </dgm:t>
    </dgm:pt>
    <dgm:pt modelId="{0C1B0997-4EF5-4D7D-8CF1-93F709B7D7F9}" type="parTrans" cxnId="{41949A1C-82AE-46C6-A1DE-377ADEEF2776}">
      <dgm:prSet/>
      <dgm:spPr/>
      <dgm:t>
        <a:bodyPr/>
        <a:lstStyle/>
        <a:p>
          <a:endParaRPr lang="es-MX"/>
        </a:p>
      </dgm:t>
    </dgm:pt>
    <dgm:pt modelId="{FCA3C0F7-3A05-41B6-80DE-5865A95C0F02}" type="sibTrans" cxnId="{41949A1C-82AE-46C6-A1DE-377ADEEF2776}">
      <dgm:prSet/>
      <dgm:spPr/>
      <dgm:t>
        <a:bodyPr/>
        <a:lstStyle/>
        <a:p>
          <a:endParaRPr lang="es-MX"/>
        </a:p>
      </dgm:t>
    </dgm:pt>
    <dgm:pt modelId="{A42CBB96-76AE-4B2F-9546-CA1E70015291}">
      <dgm:prSet/>
      <dgm:spPr>
        <a:ln>
          <a:solidFill>
            <a:schemeClr val="tx2">
              <a:lumMod val="75000"/>
            </a:schemeClr>
          </a:solidFill>
        </a:ln>
      </dgm:spPr>
      <dgm:t>
        <a:bodyPr/>
        <a:lstStyle/>
        <a:p>
          <a:pPr rtl="0"/>
          <a:r>
            <a:rPr lang="en-US" i="1" dirty="0" smtClean="0"/>
            <a:t>Toxins</a:t>
          </a:r>
          <a:r>
            <a:rPr lang="en-US" dirty="0" smtClean="0"/>
            <a:t> </a:t>
          </a:r>
          <a:endParaRPr lang="en-US" dirty="0"/>
        </a:p>
      </dgm:t>
    </dgm:pt>
    <dgm:pt modelId="{F23213FB-894E-4E37-B22F-176139B89546}" type="parTrans" cxnId="{47711ADA-73BE-4E9E-88C7-0FDFCD2DD894}">
      <dgm:prSet/>
      <dgm:spPr/>
      <dgm:t>
        <a:bodyPr/>
        <a:lstStyle/>
        <a:p>
          <a:endParaRPr lang="es-MX"/>
        </a:p>
      </dgm:t>
    </dgm:pt>
    <dgm:pt modelId="{1FEE519D-8261-4A4D-A036-E7FB04D51C36}" type="sibTrans" cxnId="{47711ADA-73BE-4E9E-88C7-0FDFCD2DD894}">
      <dgm:prSet/>
      <dgm:spPr/>
      <dgm:t>
        <a:bodyPr/>
        <a:lstStyle/>
        <a:p>
          <a:endParaRPr lang="es-MX"/>
        </a:p>
      </dgm:t>
    </dgm:pt>
    <dgm:pt modelId="{7BD33000-0C1D-4A55-B4CD-F4B4EA020546}" type="pres">
      <dgm:prSet presAssocID="{B5133B39-5CC3-41CC-A640-B2F767FCF039}" presName="diagram" presStyleCnt="0">
        <dgm:presLayoutVars>
          <dgm:chPref val="1"/>
          <dgm:dir/>
          <dgm:animOne val="branch"/>
          <dgm:animLvl val="lvl"/>
          <dgm:resizeHandles val="exact"/>
        </dgm:presLayoutVars>
      </dgm:prSet>
      <dgm:spPr/>
      <dgm:t>
        <a:bodyPr/>
        <a:lstStyle/>
        <a:p>
          <a:endParaRPr lang="es-ES"/>
        </a:p>
      </dgm:t>
    </dgm:pt>
    <dgm:pt modelId="{E760C9DC-9181-4061-B7B3-9B37EE09A3D6}" type="pres">
      <dgm:prSet presAssocID="{9BCAB499-74CE-4FC3-A025-59377DCE5E86}" presName="root1" presStyleCnt="0"/>
      <dgm:spPr/>
    </dgm:pt>
    <dgm:pt modelId="{8B32D854-55CE-4F89-9887-8ACAA47AA7AD}" type="pres">
      <dgm:prSet presAssocID="{9BCAB499-74CE-4FC3-A025-59377DCE5E86}" presName="LevelOneTextNode" presStyleLbl="node0" presStyleIdx="0" presStyleCnt="1" custScaleX="94439" custScaleY="85180" custLinFactNeighborX="-54376" custLinFactNeighborY="54630">
        <dgm:presLayoutVars>
          <dgm:chPref val="3"/>
        </dgm:presLayoutVars>
      </dgm:prSet>
      <dgm:spPr/>
      <dgm:t>
        <a:bodyPr/>
        <a:lstStyle/>
        <a:p>
          <a:endParaRPr lang="es-ES"/>
        </a:p>
      </dgm:t>
    </dgm:pt>
    <dgm:pt modelId="{CCF283CF-A145-45A8-8EBA-5F846D7CCBD6}" type="pres">
      <dgm:prSet presAssocID="{9BCAB499-74CE-4FC3-A025-59377DCE5E86}" presName="level2hierChild" presStyleCnt="0"/>
      <dgm:spPr/>
    </dgm:pt>
    <dgm:pt modelId="{B4EA0801-3E59-493D-A465-7C00BC0FA0F6}" type="pres">
      <dgm:prSet presAssocID="{7826DD27-530F-4450-A1D3-385502D2E403}" presName="conn2-1" presStyleLbl="parChTrans1D2" presStyleIdx="0" presStyleCnt="6"/>
      <dgm:spPr/>
      <dgm:t>
        <a:bodyPr/>
        <a:lstStyle/>
        <a:p>
          <a:endParaRPr lang="es-ES"/>
        </a:p>
      </dgm:t>
    </dgm:pt>
    <dgm:pt modelId="{82294FA1-AC07-4313-9BF8-44E38885BC8C}" type="pres">
      <dgm:prSet presAssocID="{7826DD27-530F-4450-A1D3-385502D2E403}" presName="connTx" presStyleLbl="parChTrans1D2" presStyleIdx="0" presStyleCnt="6"/>
      <dgm:spPr/>
      <dgm:t>
        <a:bodyPr/>
        <a:lstStyle/>
        <a:p>
          <a:endParaRPr lang="es-ES"/>
        </a:p>
      </dgm:t>
    </dgm:pt>
    <dgm:pt modelId="{5CA3E645-0533-4A2F-9AEE-6ACF1483F8F9}" type="pres">
      <dgm:prSet presAssocID="{CD889FF8-BE6B-4215-965C-89F2547F1A67}" presName="root2" presStyleCnt="0"/>
      <dgm:spPr/>
    </dgm:pt>
    <dgm:pt modelId="{8A945893-0891-40C9-BB40-C4EB269BF9A0}" type="pres">
      <dgm:prSet presAssocID="{CD889FF8-BE6B-4215-965C-89F2547F1A67}" presName="LevelTwoTextNode" presStyleLbl="node2" presStyleIdx="0" presStyleCnt="6">
        <dgm:presLayoutVars>
          <dgm:chPref val="3"/>
        </dgm:presLayoutVars>
      </dgm:prSet>
      <dgm:spPr/>
      <dgm:t>
        <a:bodyPr/>
        <a:lstStyle/>
        <a:p>
          <a:endParaRPr lang="es-ES"/>
        </a:p>
      </dgm:t>
    </dgm:pt>
    <dgm:pt modelId="{073B9A73-907B-4004-8334-28BB70A956A9}" type="pres">
      <dgm:prSet presAssocID="{CD889FF8-BE6B-4215-965C-89F2547F1A67}" presName="level3hierChild" presStyleCnt="0"/>
      <dgm:spPr/>
    </dgm:pt>
    <dgm:pt modelId="{B0DE3AE8-3138-4CA0-9E56-E52AAEE71357}" type="pres">
      <dgm:prSet presAssocID="{2410EACB-8D7E-4131-A66E-97F87FE459F8}" presName="conn2-1" presStyleLbl="parChTrans1D2" presStyleIdx="1" presStyleCnt="6"/>
      <dgm:spPr/>
      <dgm:t>
        <a:bodyPr/>
        <a:lstStyle/>
        <a:p>
          <a:endParaRPr lang="es-ES"/>
        </a:p>
      </dgm:t>
    </dgm:pt>
    <dgm:pt modelId="{ABDF22ED-5C93-4987-936A-83F2140DB9F2}" type="pres">
      <dgm:prSet presAssocID="{2410EACB-8D7E-4131-A66E-97F87FE459F8}" presName="connTx" presStyleLbl="parChTrans1D2" presStyleIdx="1" presStyleCnt="6"/>
      <dgm:spPr/>
      <dgm:t>
        <a:bodyPr/>
        <a:lstStyle/>
        <a:p>
          <a:endParaRPr lang="es-ES"/>
        </a:p>
      </dgm:t>
    </dgm:pt>
    <dgm:pt modelId="{7D39F57F-32E8-48A8-A7D7-026DDEC2A526}" type="pres">
      <dgm:prSet presAssocID="{2787D08A-AA6F-4203-A6A3-F0003F77207B}" presName="root2" presStyleCnt="0"/>
      <dgm:spPr/>
    </dgm:pt>
    <dgm:pt modelId="{740D98C9-A0AF-4DF0-B622-A55541447CD0}" type="pres">
      <dgm:prSet presAssocID="{2787D08A-AA6F-4203-A6A3-F0003F77207B}" presName="LevelTwoTextNode" presStyleLbl="node2" presStyleIdx="1" presStyleCnt="6">
        <dgm:presLayoutVars>
          <dgm:chPref val="3"/>
        </dgm:presLayoutVars>
      </dgm:prSet>
      <dgm:spPr/>
      <dgm:t>
        <a:bodyPr/>
        <a:lstStyle/>
        <a:p>
          <a:endParaRPr lang="es-ES"/>
        </a:p>
      </dgm:t>
    </dgm:pt>
    <dgm:pt modelId="{0E0E5689-D3A5-4981-B03E-1C549DF82059}" type="pres">
      <dgm:prSet presAssocID="{2787D08A-AA6F-4203-A6A3-F0003F77207B}" presName="level3hierChild" presStyleCnt="0"/>
      <dgm:spPr/>
    </dgm:pt>
    <dgm:pt modelId="{F8FDDD1A-2985-402B-A287-BAB92A305E18}" type="pres">
      <dgm:prSet presAssocID="{1B8CB680-6A5E-497A-AE5F-2FFE347B29DC}" presName="conn2-1" presStyleLbl="parChTrans1D2" presStyleIdx="2" presStyleCnt="6"/>
      <dgm:spPr/>
      <dgm:t>
        <a:bodyPr/>
        <a:lstStyle/>
        <a:p>
          <a:endParaRPr lang="es-ES"/>
        </a:p>
      </dgm:t>
    </dgm:pt>
    <dgm:pt modelId="{B3AC21DE-B432-4D8B-8E9B-579054BC5B34}" type="pres">
      <dgm:prSet presAssocID="{1B8CB680-6A5E-497A-AE5F-2FFE347B29DC}" presName="connTx" presStyleLbl="parChTrans1D2" presStyleIdx="2" presStyleCnt="6"/>
      <dgm:spPr/>
      <dgm:t>
        <a:bodyPr/>
        <a:lstStyle/>
        <a:p>
          <a:endParaRPr lang="es-ES"/>
        </a:p>
      </dgm:t>
    </dgm:pt>
    <dgm:pt modelId="{A58DC156-B2B1-431B-9585-6639F2C12D56}" type="pres">
      <dgm:prSet presAssocID="{1BE14409-39DF-495A-9794-3AAB52F54FCB}" presName="root2" presStyleCnt="0"/>
      <dgm:spPr/>
    </dgm:pt>
    <dgm:pt modelId="{61C9A13A-9D62-4070-A2CF-2EA6A2040415}" type="pres">
      <dgm:prSet presAssocID="{1BE14409-39DF-495A-9794-3AAB52F54FCB}" presName="LevelTwoTextNode" presStyleLbl="node2" presStyleIdx="2" presStyleCnt="6">
        <dgm:presLayoutVars>
          <dgm:chPref val="3"/>
        </dgm:presLayoutVars>
      </dgm:prSet>
      <dgm:spPr/>
      <dgm:t>
        <a:bodyPr/>
        <a:lstStyle/>
        <a:p>
          <a:endParaRPr lang="es-ES"/>
        </a:p>
      </dgm:t>
    </dgm:pt>
    <dgm:pt modelId="{E7F3C781-FBB9-4E48-8A3A-A3633F4CFCDF}" type="pres">
      <dgm:prSet presAssocID="{1BE14409-39DF-495A-9794-3AAB52F54FCB}" presName="level3hierChild" presStyleCnt="0"/>
      <dgm:spPr/>
    </dgm:pt>
    <dgm:pt modelId="{696782BC-127C-4C20-86CE-571A0CF8EF66}" type="pres">
      <dgm:prSet presAssocID="{39B5AEF8-6EDF-4F4E-9E66-364F512DAAE6}" presName="conn2-1" presStyleLbl="parChTrans1D2" presStyleIdx="3" presStyleCnt="6"/>
      <dgm:spPr/>
      <dgm:t>
        <a:bodyPr/>
        <a:lstStyle/>
        <a:p>
          <a:endParaRPr lang="es-ES"/>
        </a:p>
      </dgm:t>
    </dgm:pt>
    <dgm:pt modelId="{7BB76223-E922-4177-AC89-40C5BBE7CE7D}" type="pres">
      <dgm:prSet presAssocID="{39B5AEF8-6EDF-4F4E-9E66-364F512DAAE6}" presName="connTx" presStyleLbl="parChTrans1D2" presStyleIdx="3" presStyleCnt="6"/>
      <dgm:spPr/>
      <dgm:t>
        <a:bodyPr/>
        <a:lstStyle/>
        <a:p>
          <a:endParaRPr lang="es-ES"/>
        </a:p>
      </dgm:t>
    </dgm:pt>
    <dgm:pt modelId="{3A083CD2-A790-4133-BD0D-67DBB79B7F97}" type="pres">
      <dgm:prSet presAssocID="{0F3425F0-3B58-4542-8336-ACA8C4B2165E}" presName="root2" presStyleCnt="0"/>
      <dgm:spPr/>
    </dgm:pt>
    <dgm:pt modelId="{A6107A59-B52F-4095-AF23-6420B5C95A42}" type="pres">
      <dgm:prSet presAssocID="{0F3425F0-3B58-4542-8336-ACA8C4B2165E}" presName="LevelTwoTextNode" presStyleLbl="node2" presStyleIdx="3" presStyleCnt="6">
        <dgm:presLayoutVars>
          <dgm:chPref val="3"/>
        </dgm:presLayoutVars>
      </dgm:prSet>
      <dgm:spPr/>
      <dgm:t>
        <a:bodyPr/>
        <a:lstStyle/>
        <a:p>
          <a:endParaRPr lang="es-ES"/>
        </a:p>
      </dgm:t>
    </dgm:pt>
    <dgm:pt modelId="{1896943E-78C1-43D1-83C9-9D7CFFABC62A}" type="pres">
      <dgm:prSet presAssocID="{0F3425F0-3B58-4542-8336-ACA8C4B2165E}" presName="level3hierChild" presStyleCnt="0"/>
      <dgm:spPr/>
    </dgm:pt>
    <dgm:pt modelId="{CCCEF6DF-C777-4493-A20C-872511B9102B}" type="pres">
      <dgm:prSet presAssocID="{0C1B0997-4EF5-4D7D-8CF1-93F709B7D7F9}" presName="conn2-1" presStyleLbl="parChTrans1D2" presStyleIdx="4" presStyleCnt="6"/>
      <dgm:spPr/>
      <dgm:t>
        <a:bodyPr/>
        <a:lstStyle/>
        <a:p>
          <a:endParaRPr lang="es-ES"/>
        </a:p>
      </dgm:t>
    </dgm:pt>
    <dgm:pt modelId="{97982A1B-75AE-4ECC-9DCD-D2F86E69716F}" type="pres">
      <dgm:prSet presAssocID="{0C1B0997-4EF5-4D7D-8CF1-93F709B7D7F9}" presName="connTx" presStyleLbl="parChTrans1D2" presStyleIdx="4" presStyleCnt="6"/>
      <dgm:spPr/>
      <dgm:t>
        <a:bodyPr/>
        <a:lstStyle/>
        <a:p>
          <a:endParaRPr lang="es-ES"/>
        </a:p>
      </dgm:t>
    </dgm:pt>
    <dgm:pt modelId="{421AFB30-F997-4D8E-ABE4-FD5BF99D8DF7}" type="pres">
      <dgm:prSet presAssocID="{97601517-55D4-43AF-A1EA-40D329E0C153}" presName="root2" presStyleCnt="0"/>
      <dgm:spPr/>
    </dgm:pt>
    <dgm:pt modelId="{B31F4D3A-4211-4062-8CDE-00081BFD867C}" type="pres">
      <dgm:prSet presAssocID="{97601517-55D4-43AF-A1EA-40D329E0C153}" presName="LevelTwoTextNode" presStyleLbl="node2" presStyleIdx="4" presStyleCnt="6">
        <dgm:presLayoutVars>
          <dgm:chPref val="3"/>
        </dgm:presLayoutVars>
      </dgm:prSet>
      <dgm:spPr/>
      <dgm:t>
        <a:bodyPr/>
        <a:lstStyle/>
        <a:p>
          <a:endParaRPr lang="es-ES"/>
        </a:p>
      </dgm:t>
    </dgm:pt>
    <dgm:pt modelId="{632316A4-9080-4210-9FAD-8FC54EF3E0B6}" type="pres">
      <dgm:prSet presAssocID="{97601517-55D4-43AF-A1EA-40D329E0C153}" presName="level3hierChild" presStyleCnt="0"/>
      <dgm:spPr/>
    </dgm:pt>
    <dgm:pt modelId="{A769FC1F-B5C4-4A34-A370-9F7FA26FAE79}" type="pres">
      <dgm:prSet presAssocID="{F23213FB-894E-4E37-B22F-176139B89546}" presName="conn2-1" presStyleLbl="parChTrans1D2" presStyleIdx="5" presStyleCnt="6"/>
      <dgm:spPr/>
      <dgm:t>
        <a:bodyPr/>
        <a:lstStyle/>
        <a:p>
          <a:endParaRPr lang="es-ES"/>
        </a:p>
      </dgm:t>
    </dgm:pt>
    <dgm:pt modelId="{5D2C8B79-3F81-4AC0-82D6-1FD7AE670758}" type="pres">
      <dgm:prSet presAssocID="{F23213FB-894E-4E37-B22F-176139B89546}" presName="connTx" presStyleLbl="parChTrans1D2" presStyleIdx="5" presStyleCnt="6"/>
      <dgm:spPr/>
      <dgm:t>
        <a:bodyPr/>
        <a:lstStyle/>
        <a:p>
          <a:endParaRPr lang="es-ES"/>
        </a:p>
      </dgm:t>
    </dgm:pt>
    <dgm:pt modelId="{F5F8D868-F13D-4437-B28D-5E5EA8E5315A}" type="pres">
      <dgm:prSet presAssocID="{A42CBB96-76AE-4B2F-9546-CA1E70015291}" presName="root2" presStyleCnt="0"/>
      <dgm:spPr/>
    </dgm:pt>
    <dgm:pt modelId="{E8FF2E13-9798-4EF6-938D-1C0AB411764A}" type="pres">
      <dgm:prSet presAssocID="{A42CBB96-76AE-4B2F-9546-CA1E70015291}" presName="LevelTwoTextNode" presStyleLbl="node2" presStyleIdx="5" presStyleCnt="6">
        <dgm:presLayoutVars>
          <dgm:chPref val="3"/>
        </dgm:presLayoutVars>
      </dgm:prSet>
      <dgm:spPr/>
      <dgm:t>
        <a:bodyPr/>
        <a:lstStyle/>
        <a:p>
          <a:endParaRPr lang="es-ES"/>
        </a:p>
      </dgm:t>
    </dgm:pt>
    <dgm:pt modelId="{3E53271A-5546-4C75-8468-E30EFB978B47}" type="pres">
      <dgm:prSet presAssocID="{A42CBB96-76AE-4B2F-9546-CA1E70015291}" presName="level3hierChild" presStyleCnt="0"/>
      <dgm:spPr/>
    </dgm:pt>
  </dgm:ptLst>
  <dgm:cxnLst>
    <dgm:cxn modelId="{41949A1C-82AE-46C6-A1DE-377ADEEF2776}" srcId="{9BCAB499-74CE-4FC3-A025-59377DCE5E86}" destId="{97601517-55D4-43AF-A1EA-40D329E0C153}" srcOrd="4" destOrd="0" parTransId="{0C1B0997-4EF5-4D7D-8CF1-93F709B7D7F9}" sibTransId="{FCA3C0F7-3A05-41B6-80DE-5865A95C0F02}"/>
    <dgm:cxn modelId="{9CDBF5D1-F174-4939-A5C7-22DE412FEB1A}" type="presOf" srcId="{39B5AEF8-6EDF-4F4E-9E66-364F512DAAE6}" destId="{696782BC-127C-4C20-86CE-571A0CF8EF66}" srcOrd="0" destOrd="0" presId="urn:microsoft.com/office/officeart/2005/8/layout/hierarchy2"/>
    <dgm:cxn modelId="{F33CABB0-DCD0-4254-B440-1BD7CC61E278}" type="presOf" srcId="{97601517-55D4-43AF-A1EA-40D329E0C153}" destId="{B31F4D3A-4211-4062-8CDE-00081BFD867C}" srcOrd="0" destOrd="0" presId="urn:microsoft.com/office/officeart/2005/8/layout/hierarchy2"/>
    <dgm:cxn modelId="{8C385A88-2FF4-4798-8B52-B77F7955A123}" srcId="{9BCAB499-74CE-4FC3-A025-59377DCE5E86}" destId="{2787D08A-AA6F-4203-A6A3-F0003F77207B}" srcOrd="1" destOrd="0" parTransId="{2410EACB-8D7E-4131-A66E-97F87FE459F8}" sibTransId="{61BB1C73-82BE-4A46-930F-5DA7DDB09E0B}"/>
    <dgm:cxn modelId="{A410E802-0DC2-4323-A226-0E74A23E7454}" srcId="{B5133B39-5CC3-41CC-A640-B2F767FCF039}" destId="{9BCAB499-74CE-4FC3-A025-59377DCE5E86}" srcOrd="0" destOrd="0" parTransId="{7B235AB2-B0C8-4F7E-9D78-01158991CCD4}" sibTransId="{D065050E-4C20-4FDA-B6B9-CC3B92F3E821}"/>
    <dgm:cxn modelId="{43FD6837-722B-4D2D-9530-05DA322D52FF}" type="presOf" srcId="{7826DD27-530F-4450-A1D3-385502D2E403}" destId="{82294FA1-AC07-4313-9BF8-44E38885BC8C}" srcOrd="1" destOrd="0" presId="urn:microsoft.com/office/officeart/2005/8/layout/hierarchy2"/>
    <dgm:cxn modelId="{AF2D6CD0-324D-4616-A4E1-57C67F69BC5F}" type="presOf" srcId="{7826DD27-530F-4450-A1D3-385502D2E403}" destId="{B4EA0801-3E59-493D-A465-7C00BC0FA0F6}" srcOrd="0" destOrd="0" presId="urn:microsoft.com/office/officeart/2005/8/layout/hierarchy2"/>
    <dgm:cxn modelId="{883F0C11-4A58-46F7-A7F9-C284FC9C5344}" type="presOf" srcId="{B5133B39-5CC3-41CC-A640-B2F767FCF039}" destId="{7BD33000-0C1D-4A55-B4CD-F4B4EA020546}" srcOrd="0" destOrd="0" presId="urn:microsoft.com/office/officeart/2005/8/layout/hierarchy2"/>
    <dgm:cxn modelId="{282C3911-E50D-40F3-9087-777F8548688A}" type="presOf" srcId="{2410EACB-8D7E-4131-A66E-97F87FE459F8}" destId="{ABDF22ED-5C93-4987-936A-83F2140DB9F2}" srcOrd="1" destOrd="0" presId="urn:microsoft.com/office/officeart/2005/8/layout/hierarchy2"/>
    <dgm:cxn modelId="{E4450BF9-4F23-4AA4-A997-3D4D0F6F40C4}" type="presOf" srcId="{0F3425F0-3B58-4542-8336-ACA8C4B2165E}" destId="{A6107A59-B52F-4095-AF23-6420B5C95A42}" srcOrd="0" destOrd="0" presId="urn:microsoft.com/office/officeart/2005/8/layout/hierarchy2"/>
    <dgm:cxn modelId="{8EF669F0-1E9E-4286-B000-69647B6CE2D2}" srcId="{9BCAB499-74CE-4FC3-A025-59377DCE5E86}" destId="{0F3425F0-3B58-4542-8336-ACA8C4B2165E}" srcOrd="3" destOrd="0" parTransId="{39B5AEF8-6EDF-4F4E-9E66-364F512DAAE6}" sibTransId="{AD124279-80BD-4C0E-9552-066A1FB023A0}"/>
    <dgm:cxn modelId="{E99DCD59-CE70-4DDE-A656-FA83B6FC3AF4}" type="presOf" srcId="{1BE14409-39DF-495A-9794-3AAB52F54FCB}" destId="{61C9A13A-9D62-4070-A2CF-2EA6A2040415}" srcOrd="0" destOrd="0" presId="urn:microsoft.com/office/officeart/2005/8/layout/hierarchy2"/>
    <dgm:cxn modelId="{CA8E681D-059E-405A-81B4-35FD4C21177A}" type="presOf" srcId="{F23213FB-894E-4E37-B22F-176139B89546}" destId="{A769FC1F-B5C4-4A34-A370-9F7FA26FAE79}" srcOrd="0" destOrd="0" presId="urn:microsoft.com/office/officeart/2005/8/layout/hierarchy2"/>
    <dgm:cxn modelId="{E2DCDA22-6812-468D-AB9A-2088A216E29D}" type="presOf" srcId="{A42CBB96-76AE-4B2F-9546-CA1E70015291}" destId="{E8FF2E13-9798-4EF6-938D-1C0AB411764A}" srcOrd="0" destOrd="0" presId="urn:microsoft.com/office/officeart/2005/8/layout/hierarchy2"/>
    <dgm:cxn modelId="{39DC901D-AB75-4EC2-88C5-F1A01EF38207}" type="presOf" srcId="{CD889FF8-BE6B-4215-965C-89F2547F1A67}" destId="{8A945893-0891-40C9-BB40-C4EB269BF9A0}" srcOrd="0" destOrd="0" presId="urn:microsoft.com/office/officeart/2005/8/layout/hierarchy2"/>
    <dgm:cxn modelId="{47711ADA-73BE-4E9E-88C7-0FDFCD2DD894}" srcId="{9BCAB499-74CE-4FC3-A025-59377DCE5E86}" destId="{A42CBB96-76AE-4B2F-9546-CA1E70015291}" srcOrd="5" destOrd="0" parTransId="{F23213FB-894E-4E37-B22F-176139B89546}" sibTransId="{1FEE519D-8261-4A4D-A036-E7FB04D51C36}"/>
    <dgm:cxn modelId="{EE77F462-2691-4771-BC49-DED9CB87B963}" srcId="{9BCAB499-74CE-4FC3-A025-59377DCE5E86}" destId="{1BE14409-39DF-495A-9794-3AAB52F54FCB}" srcOrd="2" destOrd="0" parTransId="{1B8CB680-6A5E-497A-AE5F-2FFE347B29DC}" sibTransId="{E919549B-C1BC-40B0-B770-10BF1AFA6925}"/>
    <dgm:cxn modelId="{C35AEEAA-FFB8-4A03-A74E-3ECC4A6AE6BC}" type="presOf" srcId="{2787D08A-AA6F-4203-A6A3-F0003F77207B}" destId="{740D98C9-A0AF-4DF0-B622-A55541447CD0}" srcOrd="0" destOrd="0" presId="urn:microsoft.com/office/officeart/2005/8/layout/hierarchy2"/>
    <dgm:cxn modelId="{1F87835B-FD3B-498F-A338-B12470C33740}" type="presOf" srcId="{9BCAB499-74CE-4FC3-A025-59377DCE5E86}" destId="{8B32D854-55CE-4F89-9887-8ACAA47AA7AD}" srcOrd="0" destOrd="0" presId="urn:microsoft.com/office/officeart/2005/8/layout/hierarchy2"/>
    <dgm:cxn modelId="{67B8E00A-7C24-4EB5-A611-34F433074BC6}" type="presOf" srcId="{39B5AEF8-6EDF-4F4E-9E66-364F512DAAE6}" destId="{7BB76223-E922-4177-AC89-40C5BBE7CE7D}" srcOrd="1" destOrd="0" presId="urn:microsoft.com/office/officeart/2005/8/layout/hierarchy2"/>
    <dgm:cxn modelId="{73EFF67A-50CC-4CFA-843D-C2FC14320671}" type="presOf" srcId="{0C1B0997-4EF5-4D7D-8CF1-93F709B7D7F9}" destId="{97982A1B-75AE-4ECC-9DCD-D2F86E69716F}" srcOrd="1" destOrd="0" presId="urn:microsoft.com/office/officeart/2005/8/layout/hierarchy2"/>
    <dgm:cxn modelId="{4A604B3C-2BFA-416F-9C13-B583A9B80D64}" type="presOf" srcId="{0C1B0997-4EF5-4D7D-8CF1-93F709B7D7F9}" destId="{CCCEF6DF-C777-4493-A20C-872511B9102B}" srcOrd="0" destOrd="0" presId="urn:microsoft.com/office/officeart/2005/8/layout/hierarchy2"/>
    <dgm:cxn modelId="{CB1E1A8B-3F27-40BB-B445-80ADE0C34538}" type="presOf" srcId="{1B8CB680-6A5E-497A-AE5F-2FFE347B29DC}" destId="{B3AC21DE-B432-4D8B-8E9B-579054BC5B34}" srcOrd="1" destOrd="0" presId="urn:microsoft.com/office/officeart/2005/8/layout/hierarchy2"/>
    <dgm:cxn modelId="{931C3873-FA12-4A3C-B255-34835FAA0063}" srcId="{9BCAB499-74CE-4FC3-A025-59377DCE5E86}" destId="{CD889FF8-BE6B-4215-965C-89F2547F1A67}" srcOrd="0" destOrd="0" parTransId="{7826DD27-530F-4450-A1D3-385502D2E403}" sibTransId="{CA1525A6-80A1-44FB-8C70-202F22D1D732}"/>
    <dgm:cxn modelId="{4C8BD3DC-1733-4DAD-915B-E01F5777A37B}" type="presOf" srcId="{F23213FB-894E-4E37-B22F-176139B89546}" destId="{5D2C8B79-3F81-4AC0-82D6-1FD7AE670758}" srcOrd="1" destOrd="0" presId="urn:microsoft.com/office/officeart/2005/8/layout/hierarchy2"/>
    <dgm:cxn modelId="{E8E1A2C3-4BC9-47DC-A9EB-9D1319F1CC2D}" type="presOf" srcId="{1B8CB680-6A5E-497A-AE5F-2FFE347B29DC}" destId="{F8FDDD1A-2985-402B-A287-BAB92A305E18}" srcOrd="0" destOrd="0" presId="urn:microsoft.com/office/officeart/2005/8/layout/hierarchy2"/>
    <dgm:cxn modelId="{A90DE5BF-7ECC-4684-8519-42494F0E87AE}" type="presOf" srcId="{2410EACB-8D7E-4131-A66E-97F87FE459F8}" destId="{B0DE3AE8-3138-4CA0-9E56-E52AAEE71357}" srcOrd="0" destOrd="0" presId="urn:microsoft.com/office/officeart/2005/8/layout/hierarchy2"/>
    <dgm:cxn modelId="{F8E6097B-1841-43AE-9D46-1EE2749A212D}" type="presParOf" srcId="{7BD33000-0C1D-4A55-B4CD-F4B4EA020546}" destId="{E760C9DC-9181-4061-B7B3-9B37EE09A3D6}" srcOrd="0" destOrd="0" presId="urn:microsoft.com/office/officeart/2005/8/layout/hierarchy2"/>
    <dgm:cxn modelId="{5FCC1DD9-E4A9-45B1-9DCF-26EDC7C6D014}" type="presParOf" srcId="{E760C9DC-9181-4061-B7B3-9B37EE09A3D6}" destId="{8B32D854-55CE-4F89-9887-8ACAA47AA7AD}" srcOrd="0" destOrd="0" presId="urn:microsoft.com/office/officeart/2005/8/layout/hierarchy2"/>
    <dgm:cxn modelId="{604BB55D-2137-4374-BD9E-4F8BEB798A6C}" type="presParOf" srcId="{E760C9DC-9181-4061-B7B3-9B37EE09A3D6}" destId="{CCF283CF-A145-45A8-8EBA-5F846D7CCBD6}" srcOrd="1" destOrd="0" presId="urn:microsoft.com/office/officeart/2005/8/layout/hierarchy2"/>
    <dgm:cxn modelId="{393DBD9B-F6D6-4B9C-8BFE-F7F4A9F7FA55}" type="presParOf" srcId="{CCF283CF-A145-45A8-8EBA-5F846D7CCBD6}" destId="{B4EA0801-3E59-493D-A465-7C00BC0FA0F6}" srcOrd="0" destOrd="0" presId="urn:microsoft.com/office/officeart/2005/8/layout/hierarchy2"/>
    <dgm:cxn modelId="{8F308756-1560-46CF-BBFE-820D41953AA6}" type="presParOf" srcId="{B4EA0801-3E59-493D-A465-7C00BC0FA0F6}" destId="{82294FA1-AC07-4313-9BF8-44E38885BC8C}" srcOrd="0" destOrd="0" presId="urn:microsoft.com/office/officeart/2005/8/layout/hierarchy2"/>
    <dgm:cxn modelId="{C4C3623E-425C-4124-AC28-44BB724C69B9}" type="presParOf" srcId="{CCF283CF-A145-45A8-8EBA-5F846D7CCBD6}" destId="{5CA3E645-0533-4A2F-9AEE-6ACF1483F8F9}" srcOrd="1" destOrd="0" presId="urn:microsoft.com/office/officeart/2005/8/layout/hierarchy2"/>
    <dgm:cxn modelId="{A063231C-7BDC-4E26-A78C-6D08887D0F57}" type="presParOf" srcId="{5CA3E645-0533-4A2F-9AEE-6ACF1483F8F9}" destId="{8A945893-0891-40C9-BB40-C4EB269BF9A0}" srcOrd="0" destOrd="0" presId="urn:microsoft.com/office/officeart/2005/8/layout/hierarchy2"/>
    <dgm:cxn modelId="{64161A5E-4942-4065-A5AB-B58696200332}" type="presParOf" srcId="{5CA3E645-0533-4A2F-9AEE-6ACF1483F8F9}" destId="{073B9A73-907B-4004-8334-28BB70A956A9}" srcOrd="1" destOrd="0" presId="urn:microsoft.com/office/officeart/2005/8/layout/hierarchy2"/>
    <dgm:cxn modelId="{B64ACC3E-6538-4CA9-A2F8-3660F56D0976}" type="presParOf" srcId="{CCF283CF-A145-45A8-8EBA-5F846D7CCBD6}" destId="{B0DE3AE8-3138-4CA0-9E56-E52AAEE71357}" srcOrd="2" destOrd="0" presId="urn:microsoft.com/office/officeart/2005/8/layout/hierarchy2"/>
    <dgm:cxn modelId="{0ECBA27E-7855-4872-A06D-64C3DC189A23}" type="presParOf" srcId="{B0DE3AE8-3138-4CA0-9E56-E52AAEE71357}" destId="{ABDF22ED-5C93-4987-936A-83F2140DB9F2}" srcOrd="0" destOrd="0" presId="urn:microsoft.com/office/officeart/2005/8/layout/hierarchy2"/>
    <dgm:cxn modelId="{8BD2282D-4ABF-42E0-AD8B-EC57ED294E22}" type="presParOf" srcId="{CCF283CF-A145-45A8-8EBA-5F846D7CCBD6}" destId="{7D39F57F-32E8-48A8-A7D7-026DDEC2A526}" srcOrd="3" destOrd="0" presId="urn:microsoft.com/office/officeart/2005/8/layout/hierarchy2"/>
    <dgm:cxn modelId="{F294EC3F-3FD0-4C4A-B138-F41E2B65C95E}" type="presParOf" srcId="{7D39F57F-32E8-48A8-A7D7-026DDEC2A526}" destId="{740D98C9-A0AF-4DF0-B622-A55541447CD0}" srcOrd="0" destOrd="0" presId="urn:microsoft.com/office/officeart/2005/8/layout/hierarchy2"/>
    <dgm:cxn modelId="{CC617270-ACB8-4547-A207-F2E7A8DE68CC}" type="presParOf" srcId="{7D39F57F-32E8-48A8-A7D7-026DDEC2A526}" destId="{0E0E5689-D3A5-4981-B03E-1C549DF82059}" srcOrd="1" destOrd="0" presId="urn:microsoft.com/office/officeart/2005/8/layout/hierarchy2"/>
    <dgm:cxn modelId="{1F88E5AE-775B-4564-B875-0C4436AFD51F}" type="presParOf" srcId="{CCF283CF-A145-45A8-8EBA-5F846D7CCBD6}" destId="{F8FDDD1A-2985-402B-A287-BAB92A305E18}" srcOrd="4" destOrd="0" presId="urn:microsoft.com/office/officeart/2005/8/layout/hierarchy2"/>
    <dgm:cxn modelId="{250EB1BD-7B17-40BA-8DF0-FC5107A0123A}" type="presParOf" srcId="{F8FDDD1A-2985-402B-A287-BAB92A305E18}" destId="{B3AC21DE-B432-4D8B-8E9B-579054BC5B34}" srcOrd="0" destOrd="0" presId="urn:microsoft.com/office/officeart/2005/8/layout/hierarchy2"/>
    <dgm:cxn modelId="{0533C40E-09B1-4A7A-BF5D-46C7103CA3E3}" type="presParOf" srcId="{CCF283CF-A145-45A8-8EBA-5F846D7CCBD6}" destId="{A58DC156-B2B1-431B-9585-6639F2C12D56}" srcOrd="5" destOrd="0" presId="urn:microsoft.com/office/officeart/2005/8/layout/hierarchy2"/>
    <dgm:cxn modelId="{BFFF8EC8-52B6-4BE5-8B96-4E71F2C67387}" type="presParOf" srcId="{A58DC156-B2B1-431B-9585-6639F2C12D56}" destId="{61C9A13A-9D62-4070-A2CF-2EA6A2040415}" srcOrd="0" destOrd="0" presId="urn:microsoft.com/office/officeart/2005/8/layout/hierarchy2"/>
    <dgm:cxn modelId="{C55F3E55-38EB-441E-B57C-ADB272FFD478}" type="presParOf" srcId="{A58DC156-B2B1-431B-9585-6639F2C12D56}" destId="{E7F3C781-FBB9-4E48-8A3A-A3633F4CFCDF}" srcOrd="1" destOrd="0" presId="urn:microsoft.com/office/officeart/2005/8/layout/hierarchy2"/>
    <dgm:cxn modelId="{94AAD302-FC6F-4CC7-B5DD-4CE4007A3E6E}" type="presParOf" srcId="{CCF283CF-A145-45A8-8EBA-5F846D7CCBD6}" destId="{696782BC-127C-4C20-86CE-571A0CF8EF66}" srcOrd="6" destOrd="0" presId="urn:microsoft.com/office/officeart/2005/8/layout/hierarchy2"/>
    <dgm:cxn modelId="{EC2D4672-0F1A-47F1-97FA-4F040E0E9E7E}" type="presParOf" srcId="{696782BC-127C-4C20-86CE-571A0CF8EF66}" destId="{7BB76223-E922-4177-AC89-40C5BBE7CE7D}" srcOrd="0" destOrd="0" presId="urn:microsoft.com/office/officeart/2005/8/layout/hierarchy2"/>
    <dgm:cxn modelId="{E74EC0D7-DFEC-4C50-A035-E3C6434BB3D1}" type="presParOf" srcId="{CCF283CF-A145-45A8-8EBA-5F846D7CCBD6}" destId="{3A083CD2-A790-4133-BD0D-67DBB79B7F97}" srcOrd="7" destOrd="0" presId="urn:microsoft.com/office/officeart/2005/8/layout/hierarchy2"/>
    <dgm:cxn modelId="{B84A7251-D2AC-4658-95EB-06FF48B796DB}" type="presParOf" srcId="{3A083CD2-A790-4133-BD0D-67DBB79B7F97}" destId="{A6107A59-B52F-4095-AF23-6420B5C95A42}" srcOrd="0" destOrd="0" presId="urn:microsoft.com/office/officeart/2005/8/layout/hierarchy2"/>
    <dgm:cxn modelId="{9D059A14-ACC2-4776-9239-EAC1C968DF88}" type="presParOf" srcId="{3A083CD2-A790-4133-BD0D-67DBB79B7F97}" destId="{1896943E-78C1-43D1-83C9-9D7CFFABC62A}" srcOrd="1" destOrd="0" presId="urn:microsoft.com/office/officeart/2005/8/layout/hierarchy2"/>
    <dgm:cxn modelId="{03FA5F5C-E880-4E90-A795-A986C8729810}" type="presParOf" srcId="{CCF283CF-A145-45A8-8EBA-5F846D7CCBD6}" destId="{CCCEF6DF-C777-4493-A20C-872511B9102B}" srcOrd="8" destOrd="0" presId="urn:microsoft.com/office/officeart/2005/8/layout/hierarchy2"/>
    <dgm:cxn modelId="{32992D86-3F5B-4012-9573-32653058D7E9}" type="presParOf" srcId="{CCCEF6DF-C777-4493-A20C-872511B9102B}" destId="{97982A1B-75AE-4ECC-9DCD-D2F86E69716F}" srcOrd="0" destOrd="0" presId="urn:microsoft.com/office/officeart/2005/8/layout/hierarchy2"/>
    <dgm:cxn modelId="{3893080F-1A6D-4EAA-8E9C-F92550B11B26}" type="presParOf" srcId="{CCF283CF-A145-45A8-8EBA-5F846D7CCBD6}" destId="{421AFB30-F997-4D8E-ABE4-FD5BF99D8DF7}" srcOrd="9" destOrd="0" presId="urn:microsoft.com/office/officeart/2005/8/layout/hierarchy2"/>
    <dgm:cxn modelId="{0699ED3E-A9ED-40F6-B0D4-2F4E866F9981}" type="presParOf" srcId="{421AFB30-F997-4D8E-ABE4-FD5BF99D8DF7}" destId="{B31F4D3A-4211-4062-8CDE-00081BFD867C}" srcOrd="0" destOrd="0" presId="urn:microsoft.com/office/officeart/2005/8/layout/hierarchy2"/>
    <dgm:cxn modelId="{58D8EFED-A618-44BC-AA17-F24076C0A512}" type="presParOf" srcId="{421AFB30-F997-4D8E-ABE4-FD5BF99D8DF7}" destId="{632316A4-9080-4210-9FAD-8FC54EF3E0B6}" srcOrd="1" destOrd="0" presId="urn:microsoft.com/office/officeart/2005/8/layout/hierarchy2"/>
    <dgm:cxn modelId="{7B6E60F0-B618-4997-BD7B-D38E77709C36}" type="presParOf" srcId="{CCF283CF-A145-45A8-8EBA-5F846D7CCBD6}" destId="{A769FC1F-B5C4-4A34-A370-9F7FA26FAE79}" srcOrd="10" destOrd="0" presId="urn:microsoft.com/office/officeart/2005/8/layout/hierarchy2"/>
    <dgm:cxn modelId="{978A2CEF-55D1-4484-B95B-7D0500C87E93}" type="presParOf" srcId="{A769FC1F-B5C4-4A34-A370-9F7FA26FAE79}" destId="{5D2C8B79-3F81-4AC0-82D6-1FD7AE670758}" srcOrd="0" destOrd="0" presId="urn:microsoft.com/office/officeart/2005/8/layout/hierarchy2"/>
    <dgm:cxn modelId="{AB51C09E-DE17-4045-9DE0-B4FA23645079}" type="presParOf" srcId="{CCF283CF-A145-45A8-8EBA-5F846D7CCBD6}" destId="{F5F8D868-F13D-4437-B28D-5E5EA8E5315A}" srcOrd="11" destOrd="0" presId="urn:microsoft.com/office/officeart/2005/8/layout/hierarchy2"/>
    <dgm:cxn modelId="{3633F0F3-32FF-46CE-A383-3E907360FD13}" type="presParOf" srcId="{F5F8D868-F13D-4437-B28D-5E5EA8E5315A}" destId="{E8FF2E13-9798-4EF6-938D-1C0AB411764A}" srcOrd="0" destOrd="0" presId="urn:microsoft.com/office/officeart/2005/8/layout/hierarchy2"/>
    <dgm:cxn modelId="{E57428B7-ACCD-4EEF-A80D-7A40F61EBA54}" type="presParOf" srcId="{F5F8D868-F13D-4437-B28D-5E5EA8E5315A}" destId="{3E53271A-5546-4C75-8468-E30EFB978B4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B0B064-9349-49B5-AA5D-0A1750918E2F}" type="doc">
      <dgm:prSet loTypeId="urn:microsoft.com/office/officeart/2005/8/layout/chevron2" loCatId="process" qsTypeId="urn:microsoft.com/office/officeart/2005/8/quickstyle/3d1" qsCatId="3D" csTypeId="urn:microsoft.com/office/officeart/2005/8/colors/accent0_3" csCatId="mainScheme" phldr="1"/>
      <dgm:spPr/>
      <dgm:t>
        <a:bodyPr/>
        <a:lstStyle/>
        <a:p>
          <a:endParaRPr lang="es-MX"/>
        </a:p>
      </dgm:t>
    </dgm:pt>
    <dgm:pt modelId="{BD996DA9-C565-4507-8501-3DA5640AE5A8}">
      <dgm:prSet/>
      <dgm:spPr/>
      <dgm:t>
        <a:bodyPr/>
        <a:lstStyle/>
        <a:p>
          <a:pPr rtl="0"/>
          <a:r>
            <a:rPr lang="en-US" dirty="0" smtClean="0"/>
            <a:t>The lymph system collects and transports.</a:t>
          </a:r>
          <a:endParaRPr lang="es-MX" dirty="0"/>
        </a:p>
      </dgm:t>
    </dgm:pt>
    <dgm:pt modelId="{D07201FC-2D77-44EA-8C2D-9F3039637644}" type="parTrans" cxnId="{EBBEBF85-7F56-4FCC-B023-F885F636F94F}">
      <dgm:prSet/>
      <dgm:spPr/>
      <dgm:t>
        <a:bodyPr/>
        <a:lstStyle/>
        <a:p>
          <a:endParaRPr lang="es-MX"/>
        </a:p>
      </dgm:t>
    </dgm:pt>
    <dgm:pt modelId="{73D2CA67-C333-467E-9E56-CA66C43DE513}" type="sibTrans" cxnId="{EBBEBF85-7F56-4FCC-B023-F885F636F94F}">
      <dgm:prSet/>
      <dgm:spPr/>
      <dgm:t>
        <a:bodyPr/>
        <a:lstStyle/>
        <a:p>
          <a:endParaRPr lang="es-MX"/>
        </a:p>
      </dgm:t>
    </dgm:pt>
    <dgm:pt modelId="{FBBEAA87-5916-4250-9A28-4AFC84C6BCEB}">
      <dgm:prSet/>
      <dgm:spPr/>
      <dgm:t>
        <a:bodyPr/>
        <a:lstStyle/>
        <a:p>
          <a:pPr rtl="0"/>
          <a:r>
            <a:rPr lang="en-US" dirty="0" smtClean="0"/>
            <a:t>Collection of fluids begins at the capillaries of the circulatory system</a:t>
          </a:r>
          <a:endParaRPr lang="es-MX" dirty="0"/>
        </a:p>
      </dgm:t>
    </dgm:pt>
    <dgm:pt modelId="{13A1209B-89F7-4F6B-812C-D422106A9D49}" type="parTrans" cxnId="{FCF25709-8FBD-4D83-AFFE-26A55C471224}">
      <dgm:prSet/>
      <dgm:spPr/>
      <dgm:t>
        <a:bodyPr/>
        <a:lstStyle/>
        <a:p>
          <a:endParaRPr lang="es-MX"/>
        </a:p>
      </dgm:t>
    </dgm:pt>
    <dgm:pt modelId="{44252B62-FF40-415B-9E56-697AA7959A86}" type="sibTrans" cxnId="{FCF25709-8FBD-4D83-AFFE-26A55C471224}">
      <dgm:prSet/>
      <dgm:spPr/>
      <dgm:t>
        <a:bodyPr/>
        <a:lstStyle/>
        <a:p>
          <a:endParaRPr lang="es-MX"/>
        </a:p>
      </dgm:t>
    </dgm:pt>
    <dgm:pt modelId="{E3493480-C803-44B3-AAF3-AE48AF324FB6}">
      <dgm:prSet/>
      <dgm:spPr/>
      <dgm:t>
        <a:bodyPr/>
        <a:lstStyle/>
        <a:p>
          <a:pPr rtl="0"/>
          <a:r>
            <a:rPr lang="en-US" dirty="0" smtClean="0"/>
            <a:t>The lymph fluid moves through the vessels as you move the voluntary muscles in your body.  </a:t>
          </a:r>
          <a:br>
            <a:rPr lang="en-US" dirty="0" smtClean="0"/>
          </a:br>
          <a:endParaRPr lang="es-MX" dirty="0"/>
        </a:p>
      </dgm:t>
    </dgm:pt>
    <dgm:pt modelId="{82AFF852-BC77-4CC1-A9B3-10D0DB5BE1E9}" type="parTrans" cxnId="{F72C33EE-1900-4B32-B94A-F444CBA11436}">
      <dgm:prSet/>
      <dgm:spPr/>
      <dgm:t>
        <a:bodyPr/>
        <a:lstStyle/>
        <a:p>
          <a:endParaRPr lang="es-MX"/>
        </a:p>
      </dgm:t>
    </dgm:pt>
    <dgm:pt modelId="{C963D185-9424-45BE-9E5F-96FC5EE38AC3}" type="sibTrans" cxnId="{F72C33EE-1900-4B32-B94A-F444CBA11436}">
      <dgm:prSet/>
      <dgm:spPr/>
      <dgm:t>
        <a:bodyPr/>
        <a:lstStyle/>
        <a:p>
          <a:endParaRPr lang="es-MX"/>
        </a:p>
      </dgm:t>
    </dgm:pt>
    <dgm:pt modelId="{2D9EBEB9-2DC3-4638-AFE5-A752BD2939CF}">
      <dgm:prSet/>
      <dgm:spPr/>
      <dgm:t>
        <a:bodyPr/>
        <a:lstStyle/>
        <a:p>
          <a:pPr rtl="0"/>
          <a:r>
            <a:rPr lang="en-US" dirty="0" smtClean="0"/>
            <a:t>The fluid directed through a series of vessels that become the </a:t>
          </a:r>
          <a:r>
            <a:rPr lang="en-US" b="1" dirty="0" smtClean="0"/>
            <a:t>thoracic duct</a:t>
          </a:r>
          <a:r>
            <a:rPr lang="en-US" dirty="0" smtClean="0"/>
            <a:t>.  </a:t>
          </a:r>
          <a:endParaRPr lang="es-MX" dirty="0"/>
        </a:p>
      </dgm:t>
    </dgm:pt>
    <dgm:pt modelId="{20415056-9838-44F0-A6F0-2A2808808764}" type="parTrans" cxnId="{7879DF05-C1F4-4C4E-8A32-D54F56311BDF}">
      <dgm:prSet/>
      <dgm:spPr/>
      <dgm:t>
        <a:bodyPr/>
        <a:lstStyle/>
        <a:p>
          <a:endParaRPr lang="es-MX"/>
        </a:p>
      </dgm:t>
    </dgm:pt>
    <dgm:pt modelId="{20003EBF-FAD6-4157-801F-6CFE1616E6BB}" type="sibTrans" cxnId="{7879DF05-C1F4-4C4E-8A32-D54F56311BDF}">
      <dgm:prSet/>
      <dgm:spPr/>
      <dgm:t>
        <a:bodyPr/>
        <a:lstStyle/>
        <a:p>
          <a:endParaRPr lang="es-MX"/>
        </a:p>
      </dgm:t>
    </dgm:pt>
    <dgm:pt modelId="{346B559A-2202-45FE-AABC-EE1EA69AF7E8}" type="pres">
      <dgm:prSet presAssocID="{76B0B064-9349-49B5-AA5D-0A1750918E2F}" presName="linearFlow" presStyleCnt="0">
        <dgm:presLayoutVars>
          <dgm:dir/>
          <dgm:animLvl val="lvl"/>
          <dgm:resizeHandles val="exact"/>
        </dgm:presLayoutVars>
      </dgm:prSet>
      <dgm:spPr/>
      <dgm:t>
        <a:bodyPr/>
        <a:lstStyle/>
        <a:p>
          <a:endParaRPr lang="es-ES"/>
        </a:p>
      </dgm:t>
    </dgm:pt>
    <dgm:pt modelId="{1CD6BEA8-3A50-461C-A235-0BBD8BFCA8EB}" type="pres">
      <dgm:prSet presAssocID="{BD996DA9-C565-4507-8501-3DA5640AE5A8}" presName="composite" presStyleCnt="0"/>
      <dgm:spPr/>
    </dgm:pt>
    <dgm:pt modelId="{D3319010-A8BE-475D-819C-95B93B160AB4}" type="pres">
      <dgm:prSet presAssocID="{BD996DA9-C565-4507-8501-3DA5640AE5A8}" presName="parentText" presStyleLbl="alignNode1" presStyleIdx="0" presStyleCnt="1">
        <dgm:presLayoutVars>
          <dgm:chMax val="1"/>
          <dgm:bulletEnabled val="1"/>
        </dgm:presLayoutVars>
      </dgm:prSet>
      <dgm:spPr/>
      <dgm:t>
        <a:bodyPr/>
        <a:lstStyle/>
        <a:p>
          <a:endParaRPr lang="es-ES"/>
        </a:p>
      </dgm:t>
    </dgm:pt>
    <dgm:pt modelId="{C2F08C13-1B9D-4725-B61C-65E2D274F59E}" type="pres">
      <dgm:prSet presAssocID="{BD996DA9-C565-4507-8501-3DA5640AE5A8}" presName="descendantText" presStyleLbl="alignAcc1" presStyleIdx="0" presStyleCnt="1">
        <dgm:presLayoutVars>
          <dgm:bulletEnabled val="1"/>
        </dgm:presLayoutVars>
      </dgm:prSet>
      <dgm:spPr/>
      <dgm:t>
        <a:bodyPr/>
        <a:lstStyle/>
        <a:p>
          <a:endParaRPr lang="es-MX"/>
        </a:p>
      </dgm:t>
    </dgm:pt>
  </dgm:ptLst>
  <dgm:cxnLst>
    <dgm:cxn modelId="{F72C33EE-1900-4B32-B94A-F444CBA11436}" srcId="{BD996DA9-C565-4507-8501-3DA5640AE5A8}" destId="{E3493480-C803-44B3-AAF3-AE48AF324FB6}" srcOrd="2" destOrd="0" parTransId="{82AFF852-BC77-4CC1-A9B3-10D0DB5BE1E9}" sibTransId="{C963D185-9424-45BE-9E5F-96FC5EE38AC3}"/>
    <dgm:cxn modelId="{EBBEBF85-7F56-4FCC-B023-F885F636F94F}" srcId="{76B0B064-9349-49B5-AA5D-0A1750918E2F}" destId="{BD996DA9-C565-4507-8501-3DA5640AE5A8}" srcOrd="0" destOrd="0" parTransId="{D07201FC-2D77-44EA-8C2D-9F3039637644}" sibTransId="{73D2CA67-C333-467E-9E56-CA66C43DE513}"/>
    <dgm:cxn modelId="{E40824C1-E1B6-4599-A251-B7D23CD80C89}" type="presOf" srcId="{FBBEAA87-5916-4250-9A28-4AFC84C6BCEB}" destId="{C2F08C13-1B9D-4725-B61C-65E2D274F59E}" srcOrd="0" destOrd="0" presId="urn:microsoft.com/office/officeart/2005/8/layout/chevron2"/>
    <dgm:cxn modelId="{FCF25709-8FBD-4D83-AFFE-26A55C471224}" srcId="{BD996DA9-C565-4507-8501-3DA5640AE5A8}" destId="{FBBEAA87-5916-4250-9A28-4AFC84C6BCEB}" srcOrd="0" destOrd="0" parTransId="{13A1209B-89F7-4F6B-812C-D422106A9D49}" sibTransId="{44252B62-FF40-415B-9E56-697AA7959A86}"/>
    <dgm:cxn modelId="{6AEDD155-5548-4E0B-B064-5308DA794E43}" type="presOf" srcId="{E3493480-C803-44B3-AAF3-AE48AF324FB6}" destId="{C2F08C13-1B9D-4725-B61C-65E2D274F59E}" srcOrd="0" destOrd="2" presId="urn:microsoft.com/office/officeart/2005/8/layout/chevron2"/>
    <dgm:cxn modelId="{E4EEF062-0F5E-48E8-B974-C0A1CBDC9699}" type="presOf" srcId="{BD996DA9-C565-4507-8501-3DA5640AE5A8}" destId="{D3319010-A8BE-475D-819C-95B93B160AB4}" srcOrd="0" destOrd="0" presId="urn:microsoft.com/office/officeart/2005/8/layout/chevron2"/>
    <dgm:cxn modelId="{2C78CEC0-20FE-4CF3-B5BC-FC59ED888F8C}" type="presOf" srcId="{2D9EBEB9-2DC3-4638-AFE5-A752BD2939CF}" destId="{C2F08C13-1B9D-4725-B61C-65E2D274F59E}" srcOrd="0" destOrd="1" presId="urn:microsoft.com/office/officeart/2005/8/layout/chevron2"/>
    <dgm:cxn modelId="{84702752-9924-4621-9DCB-E305FCF9005D}" type="presOf" srcId="{76B0B064-9349-49B5-AA5D-0A1750918E2F}" destId="{346B559A-2202-45FE-AABC-EE1EA69AF7E8}" srcOrd="0" destOrd="0" presId="urn:microsoft.com/office/officeart/2005/8/layout/chevron2"/>
    <dgm:cxn modelId="{7879DF05-C1F4-4C4E-8A32-D54F56311BDF}" srcId="{BD996DA9-C565-4507-8501-3DA5640AE5A8}" destId="{2D9EBEB9-2DC3-4638-AFE5-A752BD2939CF}" srcOrd="1" destOrd="0" parTransId="{20415056-9838-44F0-A6F0-2A2808808764}" sibTransId="{20003EBF-FAD6-4157-801F-6CFE1616E6BB}"/>
    <dgm:cxn modelId="{D69F38C1-F55D-48F9-AA9F-8EB6724A9632}" type="presParOf" srcId="{346B559A-2202-45FE-AABC-EE1EA69AF7E8}" destId="{1CD6BEA8-3A50-461C-A235-0BBD8BFCA8EB}" srcOrd="0" destOrd="0" presId="urn:microsoft.com/office/officeart/2005/8/layout/chevron2"/>
    <dgm:cxn modelId="{D82B885E-CD67-40B0-8EFB-1C89B7E41E8E}" type="presParOf" srcId="{1CD6BEA8-3A50-461C-A235-0BBD8BFCA8EB}" destId="{D3319010-A8BE-475D-819C-95B93B160AB4}" srcOrd="0" destOrd="0" presId="urn:microsoft.com/office/officeart/2005/8/layout/chevron2"/>
    <dgm:cxn modelId="{C3134188-29D0-4947-9CA8-C3CEA3B58559}" type="presParOf" srcId="{1CD6BEA8-3A50-461C-A235-0BBD8BFCA8EB}" destId="{C2F08C13-1B9D-4725-B61C-65E2D274F59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921FD1-AD95-4BAD-917C-3146D7B1E994}" type="doc">
      <dgm:prSet loTypeId="urn:microsoft.com/office/officeart/2005/8/layout/chart3" loCatId="cycle" qsTypeId="urn:microsoft.com/office/officeart/2005/8/quickstyle/3d1" qsCatId="3D" csTypeId="urn:microsoft.com/office/officeart/2005/8/colors/colorful5" csCatId="colorful" phldr="1"/>
      <dgm:spPr/>
      <dgm:t>
        <a:bodyPr/>
        <a:lstStyle/>
        <a:p>
          <a:endParaRPr lang="es-MX"/>
        </a:p>
      </dgm:t>
    </dgm:pt>
    <dgm:pt modelId="{7BCCC0B1-324E-4FA9-8833-381636A0D76D}">
      <dgm:prSet custT="1"/>
      <dgm:spPr/>
      <dgm:t>
        <a:bodyPr/>
        <a:lstStyle/>
        <a:p>
          <a:pPr rtl="0"/>
          <a:r>
            <a:rPr lang="en-US" sz="1600" b="1" i="0" dirty="0" smtClean="0">
              <a:latin typeface="Aparajita" pitchFamily="34" charset="0"/>
              <a:cs typeface="Aparajita" pitchFamily="34" charset="0"/>
            </a:rPr>
            <a:t>Converts food so it can be used by cells </a:t>
          </a:r>
          <a:endParaRPr lang="es-MX" sz="1600" b="1" i="0" dirty="0">
            <a:latin typeface="Aparajita" pitchFamily="34" charset="0"/>
            <a:cs typeface="Aparajita" pitchFamily="34" charset="0"/>
          </a:endParaRPr>
        </a:p>
      </dgm:t>
    </dgm:pt>
    <dgm:pt modelId="{15954C48-61BA-44EC-AC52-5ADC838549C5}" type="parTrans" cxnId="{91113E6D-C231-4B64-AAA2-3CE4F8A939B9}">
      <dgm:prSet/>
      <dgm:spPr/>
      <dgm:t>
        <a:bodyPr/>
        <a:lstStyle/>
        <a:p>
          <a:endParaRPr lang="es-MX" sz="2800" b="1" i="0">
            <a:latin typeface="Aparajita" pitchFamily="34" charset="0"/>
            <a:cs typeface="Aparajita" pitchFamily="34" charset="0"/>
          </a:endParaRPr>
        </a:p>
      </dgm:t>
    </dgm:pt>
    <dgm:pt modelId="{8CE7D4FA-B42F-4B23-8AD9-79954441D535}" type="sibTrans" cxnId="{91113E6D-C231-4B64-AAA2-3CE4F8A939B9}">
      <dgm:prSet/>
      <dgm:spPr/>
      <dgm:t>
        <a:bodyPr/>
        <a:lstStyle/>
        <a:p>
          <a:endParaRPr lang="es-MX" sz="2800" b="1" i="0">
            <a:latin typeface="Aparajita" pitchFamily="34" charset="0"/>
            <a:cs typeface="Aparajita" pitchFamily="34" charset="0"/>
          </a:endParaRPr>
        </a:p>
      </dgm:t>
    </dgm:pt>
    <dgm:pt modelId="{7A41CD2F-15D6-462B-8C34-EE5D44D6AC24}">
      <dgm:prSet custT="1"/>
      <dgm:spPr/>
      <dgm:t>
        <a:bodyPr/>
        <a:lstStyle/>
        <a:p>
          <a:pPr rtl="0"/>
          <a:r>
            <a:rPr lang="en-US" sz="1600" b="1" i="0" dirty="0" smtClean="0">
              <a:latin typeface="Aparajita" pitchFamily="34" charset="0"/>
              <a:cs typeface="Aparajita" pitchFamily="34" charset="0"/>
            </a:rPr>
            <a:t>Break down the food we eat into smaller parts </a:t>
          </a:r>
          <a:endParaRPr lang="es-MX" sz="1600" b="1" i="0" dirty="0">
            <a:latin typeface="Aparajita" pitchFamily="34" charset="0"/>
            <a:cs typeface="Aparajita" pitchFamily="34" charset="0"/>
          </a:endParaRPr>
        </a:p>
      </dgm:t>
    </dgm:pt>
    <dgm:pt modelId="{712748DE-C00D-4287-8067-77FECDD15C05}" type="parTrans" cxnId="{6F91AEA2-137A-457F-A75F-FB6E404A1888}">
      <dgm:prSet/>
      <dgm:spPr/>
      <dgm:t>
        <a:bodyPr/>
        <a:lstStyle/>
        <a:p>
          <a:endParaRPr lang="es-MX" sz="2800" b="1" i="0">
            <a:latin typeface="Aparajita" pitchFamily="34" charset="0"/>
            <a:cs typeface="Aparajita" pitchFamily="34" charset="0"/>
          </a:endParaRPr>
        </a:p>
      </dgm:t>
    </dgm:pt>
    <dgm:pt modelId="{03102F38-B289-4127-B346-03B9327C6EB5}" type="sibTrans" cxnId="{6F91AEA2-137A-457F-A75F-FB6E404A1888}">
      <dgm:prSet/>
      <dgm:spPr/>
      <dgm:t>
        <a:bodyPr/>
        <a:lstStyle/>
        <a:p>
          <a:endParaRPr lang="es-MX" sz="2800" b="1" i="0">
            <a:latin typeface="Aparajita" pitchFamily="34" charset="0"/>
            <a:cs typeface="Aparajita" pitchFamily="34" charset="0"/>
          </a:endParaRPr>
        </a:p>
      </dgm:t>
    </dgm:pt>
    <dgm:pt modelId="{BBDA53DB-C414-4911-822A-075E83C52E85}">
      <dgm:prSet custT="1"/>
      <dgm:spPr/>
      <dgm:t>
        <a:bodyPr/>
        <a:lstStyle/>
        <a:p>
          <a:pPr rtl="0"/>
          <a:r>
            <a:rPr lang="en-US" sz="1600" b="1" i="0" dirty="0" smtClean="0">
              <a:latin typeface="Aparajita" pitchFamily="34" charset="0"/>
              <a:cs typeface="Aparajita" pitchFamily="34" charset="0"/>
            </a:rPr>
            <a:t>Provide energy</a:t>
          </a:r>
          <a:endParaRPr lang="es-MX" sz="1600" b="1" i="0" dirty="0">
            <a:latin typeface="Aparajita" pitchFamily="34" charset="0"/>
            <a:cs typeface="Aparajita" pitchFamily="34" charset="0"/>
          </a:endParaRPr>
        </a:p>
      </dgm:t>
    </dgm:pt>
    <dgm:pt modelId="{17EDD33A-8C23-4B18-B8BA-7D4ED301A671}" type="parTrans" cxnId="{376F712C-85AA-4B05-8BCB-972D29BCD6DD}">
      <dgm:prSet/>
      <dgm:spPr/>
      <dgm:t>
        <a:bodyPr/>
        <a:lstStyle/>
        <a:p>
          <a:endParaRPr lang="es-MX" sz="2800" b="1" i="0">
            <a:latin typeface="Aparajita" pitchFamily="34" charset="0"/>
            <a:cs typeface="Aparajita" pitchFamily="34" charset="0"/>
          </a:endParaRPr>
        </a:p>
      </dgm:t>
    </dgm:pt>
    <dgm:pt modelId="{A48063F0-9194-44EB-AC2E-0EA45BC9983B}" type="sibTrans" cxnId="{376F712C-85AA-4B05-8BCB-972D29BCD6DD}">
      <dgm:prSet/>
      <dgm:spPr/>
      <dgm:t>
        <a:bodyPr/>
        <a:lstStyle/>
        <a:p>
          <a:endParaRPr lang="es-MX" sz="2800" b="1" i="0">
            <a:latin typeface="Aparajita" pitchFamily="34" charset="0"/>
            <a:cs typeface="Aparajita" pitchFamily="34" charset="0"/>
          </a:endParaRPr>
        </a:p>
      </dgm:t>
    </dgm:pt>
    <dgm:pt modelId="{7168F4EC-91DE-434E-97E7-44CF1DBFE177}">
      <dgm:prSet custT="1"/>
      <dgm:spPr/>
      <dgm:t>
        <a:bodyPr/>
        <a:lstStyle/>
        <a:p>
          <a:pPr rtl="0"/>
          <a:r>
            <a:rPr lang="en-US" sz="1600" b="1" i="0" dirty="0" smtClean="0">
              <a:latin typeface="Aparajita" pitchFamily="34" charset="0"/>
              <a:cs typeface="Aparajita" pitchFamily="34" charset="0"/>
            </a:rPr>
            <a:t>Stores and digests foods </a:t>
          </a:r>
          <a:endParaRPr lang="es-MX" sz="1600" b="1" i="0" dirty="0">
            <a:latin typeface="Aparajita" pitchFamily="34" charset="0"/>
            <a:cs typeface="Aparajita" pitchFamily="34" charset="0"/>
          </a:endParaRPr>
        </a:p>
      </dgm:t>
    </dgm:pt>
    <dgm:pt modelId="{092650DB-9FF9-493B-9EED-954E4CA02EFF}" type="parTrans" cxnId="{3F8C29BD-B16F-4154-B442-038762A8681D}">
      <dgm:prSet/>
      <dgm:spPr/>
      <dgm:t>
        <a:bodyPr/>
        <a:lstStyle/>
        <a:p>
          <a:endParaRPr lang="es-MX" sz="2800" b="1" i="0">
            <a:latin typeface="Aparajita" pitchFamily="34" charset="0"/>
            <a:cs typeface="Aparajita" pitchFamily="34" charset="0"/>
          </a:endParaRPr>
        </a:p>
      </dgm:t>
    </dgm:pt>
    <dgm:pt modelId="{23D47288-A391-42BA-9526-96FD4FD70164}" type="sibTrans" cxnId="{3F8C29BD-B16F-4154-B442-038762A8681D}">
      <dgm:prSet/>
      <dgm:spPr/>
      <dgm:t>
        <a:bodyPr/>
        <a:lstStyle/>
        <a:p>
          <a:endParaRPr lang="es-MX" sz="2800" b="1" i="0">
            <a:latin typeface="Aparajita" pitchFamily="34" charset="0"/>
            <a:cs typeface="Aparajita" pitchFamily="34" charset="0"/>
          </a:endParaRPr>
        </a:p>
      </dgm:t>
    </dgm:pt>
    <dgm:pt modelId="{91453B4F-61D0-4767-9D6A-77EAC043D802}">
      <dgm:prSet custT="1"/>
      <dgm:spPr/>
      <dgm:t>
        <a:bodyPr/>
        <a:lstStyle/>
        <a:p>
          <a:pPr rtl="0"/>
          <a:r>
            <a:rPr lang="en-US" sz="1600" b="1" i="0" dirty="0" smtClean="0">
              <a:latin typeface="Aparajita" pitchFamily="34" charset="0"/>
              <a:cs typeface="Aparajita" pitchFamily="34" charset="0"/>
            </a:rPr>
            <a:t>Transfers nutrients to the body</a:t>
          </a:r>
          <a:endParaRPr lang="es-MX" sz="1600" b="1" i="0" dirty="0">
            <a:latin typeface="Aparajita" pitchFamily="34" charset="0"/>
            <a:cs typeface="Aparajita" pitchFamily="34" charset="0"/>
          </a:endParaRPr>
        </a:p>
      </dgm:t>
    </dgm:pt>
    <dgm:pt modelId="{29EE7E99-7DED-47D3-8241-BA33F0A0B229}" type="parTrans" cxnId="{66730441-5DD2-42DA-9BCA-24F514E409DE}">
      <dgm:prSet/>
      <dgm:spPr/>
      <dgm:t>
        <a:bodyPr/>
        <a:lstStyle/>
        <a:p>
          <a:endParaRPr lang="es-MX" sz="2800" b="1" i="0">
            <a:latin typeface="Aparajita" pitchFamily="34" charset="0"/>
            <a:cs typeface="Aparajita" pitchFamily="34" charset="0"/>
          </a:endParaRPr>
        </a:p>
      </dgm:t>
    </dgm:pt>
    <dgm:pt modelId="{D0C811B4-FB17-4374-B98F-4D8F85C88134}" type="sibTrans" cxnId="{66730441-5DD2-42DA-9BCA-24F514E409DE}">
      <dgm:prSet/>
      <dgm:spPr/>
      <dgm:t>
        <a:bodyPr/>
        <a:lstStyle/>
        <a:p>
          <a:endParaRPr lang="es-MX" sz="2800" b="1" i="0">
            <a:latin typeface="Aparajita" pitchFamily="34" charset="0"/>
            <a:cs typeface="Aparajita" pitchFamily="34" charset="0"/>
          </a:endParaRPr>
        </a:p>
      </dgm:t>
    </dgm:pt>
    <dgm:pt modelId="{A7A367CD-9D8C-474E-B5BC-C766B1D2D7F4}">
      <dgm:prSet custT="1"/>
      <dgm:spPr/>
      <dgm:t>
        <a:bodyPr/>
        <a:lstStyle/>
        <a:p>
          <a:pPr rtl="0"/>
          <a:r>
            <a:rPr lang="en-US" sz="1600" b="1" i="0" dirty="0" smtClean="0">
              <a:latin typeface="Aparajita" pitchFamily="34" charset="0"/>
              <a:cs typeface="Aparajita" pitchFamily="34" charset="0"/>
            </a:rPr>
            <a:t>Eliminates waste water</a:t>
          </a:r>
          <a:endParaRPr lang="es-MX" sz="1600" b="1" i="0" dirty="0">
            <a:latin typeface="Aparajita" pitchFamily="34" charset="0"/>
            <a:cs typeface="Aparajita" pitchFamily="34" charset="0"/>
          </a:endParaRPr>
        </a:p>
      </dgm:t>
    </dgm:pt>
    <dgm:pt modelId="{3BF304E6-391B-4C75-842A-853008740030}" type="parTrans" cxnId="{61E0DA79-8FA6-466D-9DF1-3D64930AE775}">
      <dgm:prSet/>
      <dgm:spPr/>
      <dgm:t>
        <a:bodyPr/>
        <a:lstStyle/>
        <a:p>
          <a:endParaRPr lang="es-MX" sz="2800" b="1" i="0">
            <a:latin typeface="Aparajita" pitchFamily="34" charset="0"/>
            <a:cs typeface="Aparajita" pitchFamily="34" charset="0"/>
          </a:endParaRPr>
        </a:p>
      </dgm:t>
    </dgm:pt>
    <dgm:pt modelId="{C4F95FDF-43E9-4A1C-9622-3FFF220C394D}" type="sibTrans" cxnId="{61E0DA79-8FA6-466D-9DF1-3D64930AE775}">
      <dgm:prSet/>
      <dgm:spPr/>
      <dgm:t>
        <a:bodyPr/>
        <a:lstStyle/>
        <a:p>
          <a:endParaRPr lang="es-MX" sz="2800" b="1" i="0">
            <a:latin typeface="Aparajita" pitchFamily="34" charset="0"/>
            <a:cs typeface="Aparajita" pitchFamily="34" charset="0"/>
          </a:endParaRPr>
        </a:p>
      </dgm:t>
    </dgm:pt>
    <dgm:pt modelId="{3E4AF53E-44D6-4E2D-AF8E-479999D2DD5E}">
      <dgm:prSet custT="1"/>
      <dgm:spPr/>
      <dgm:t>
        <a:bodyPr/>
        <a:lstStyle/>
        <a:p>
          <a:pPr rtl="0"/>
          <a:r>
            <a:rPr lang="en-US" sz="1600" b="1" i="0" dirty="0" smtClean="0">
              <a:latin typeface="Aparajita" pitchFamily="34" charset="0"/>
              <a:cs typeface="Aparajita" pitchFamily="34" charset="0"/>
            </a:rPr>
            <a:t>Absorbs water</a:t>
          </a:r>
          <a:endParaRPr lang="es-MX" sz="1600" b="1" i="0" dirty="0">
            <a:latin typeface="Aparajita" pitchFamily="34" charset="0"/>
            <a:cs typeface="Aparajita" pitchFamily="34" charset="0"/>
          </a:endParaRPr>
        </a:p>
      </dgm:t>
    </dgm:pt>
    <dgm:pt modelId="{E9C1B26B-A8B0-40EC-A543-13BD4DDD517A}" type="parTrans" cxnId="{255352C7-FD60-4365-843D-0A7D473ADB4B}">
      <dgm:prSet/>
      <dgm:spPr/>
      <dgm:t>
        <a:bodyPr/>
        <a:lstStyle/>
        <a:p>
          <a:endParaRPr lang="es-MX" sz="2800" b="1" i="0">
            <a:latin typeface="Aparajita" pitchFamily="34" charset="0"/>
            <a:cs typeface="Aparajita" pitchFamily="34" charset="0"/>
          </a:endParaRPr>
        </a:p>
      </dgm:t>
    </dgm:pt>
    <dgm:pt modelId="{9338CDE9-0DFE-453B-8C35-62DCFC8BD52E}" type="sibTrans" cxnId="{255352C7-FD60-4365-843D-0A7D473ADB4B}">
      <dgm:prSet/>
      <dgm:spPr/>
      <dgm:t>
        <a:bodyPr/>
        <a:lstStyle/>
        <a:p>
          <a:endParaRPr lang="es-MX" sz="2800" b="1" i="0">
            <a:latin typeface="Aparajita" pitchFamily="34" charset="0"/>
            <a:cs typeface="Aparajita" pitchFamily="34" charset="0"/>
          </a:endParaRPr>
        </a:p>
      </dgm:t>
    </dgm:pt>
    <dgm:pt modelId="{1454430A-85ED-4C28-8DDC-D248AC0BDD2C}" type="pres">
      <dgm:prSet presAssocID="{1D921FD1-AD95-4BAD-917C-3146D7B1E994}" presName="compositeShape" presStyleCnt="0">
        <dgm:presLayoutVars>
          <dgm:chMax val="7"/>
          <dgm:dir/>
          <dgm:resizeHandles val="exact"/>
        </dgm:presLayoutVars>
      </dgm:prSet>
      <dgm:spPr/>
      <dgm:t>
        <a:bodyPr/>
        <a:lstStyle/>
        <a:p>
          <a:endParaRPr lang="es-ES"/>
        </a:p>
      </dgm:t>
    </dgm:pt>
    <dgm:pt modelId="{5751CCF5-0AC2-48A6-88BD-4D7ADAE8E474}" type="pres">
      <dgm:prSet presAssocID="{1D921FD1-AD95-4BAD-917C-3146D7B1E994}" presName="wedge1" presStyleLbl="node1" presStyleIdx="0" presStyleCnt="7"/>
      <dgm:spPr/>
      <dgm:t>
        <a:bodyPr/>
        <a:lstStyle/>
        <a:p>
          <a:endParaRPr lang="es-ES"/>
        </a:p>
      </dgm:t>
    </dgm:pt>
    <dgm:pt modelId="{0BBE305D-56EC-4B76-85A5-235E856DDE0E}" type="pres">
      <dgm:prSet presAssocID="{1D921FD1-AD95-4BAD-917C-3146D7B1E994}" presName="wedge1Tx" presStyleLbl="node1" presStyleIdx="0" presStyleCnt="7">
        <dgm:presLayoutVars>
          <dgm:chMax val="0"/>
          <dgm:chPref val="0"/>
          <dgm:bulletEnabled val="1"/>
        </dgm:presLayoutVars>
      </dgm:prSet>
      <dgm:spPr/>
      <dgm:t>
        <a:bodyPr/>
        <a:lstStyle/>
        <a:p>
          <a:endParaRPr lang="es-ES"/>
        </a:p>
      </dgm:t>
    </dgm:pt>
    <dgm:pt modelId="{9AF0F50E-8D00-4987-867E-C19850811478}" type="pres">
      <dgm:prSet presAssocID="{1D921FD1-AD95-4BAD-917C-3146D7B1E994}" presName="wedge2" presStyleLbl="node1" presStyleIdx="1" presStyleCnt="7"/>
      <dgm:spPr/>
      <dgm:t>
        <a:bodyPr/>
        <a:lstStyle/>
        <a:p>
          <a:endParaRPr lang="es-ES"/>
        </a:p>
      </dgm:t>
    </dgm:pt>
    <dgm:pt modelId="{3DCE684E-5408-40CC-BBB4-47CEBF997091}" type="pres">
      <dgm:prSet presAssocID="{1D921FD1-AD95-4BAD-917C-3146D7B1E994}" presName="wedge2Tx" presStyleLbl="node1" presStyleIdx="1" presStyleCnt="7">
        <dgm:presLayoutVars>
          <dgm:chMax val="0"/>
          <dgm:chPref val="0"/>
          <dgm:bulletEnabled val="1"/>
        </dgm:presLayoutVars>
      </dgm:prSet>
      <dgm:spPr/>
      <dgm:t>
        <a:bodyPr/>
        <a:lstStyle/>
        <a:p>
          <a:endParaRPr lang="es-ES"/>
        </a:p>
      </dgm:t>
    </dgm:pt>
    <dgm:pt modelId="{B1718E37-0E9D-4753-B889-8699977B3B55}" type="pres">
      <dgm:prSet presAssocID="{1D921FD1-AD95-4BAD-917C-3146D7B1E994}" presName="wedge3" presStyleLbl="node1" presStyleIdx="2" presStyleCnt="7"/>
      <dgm:spPr/>
      <dgm:t>
        <a:bodyPr/>
        <a:lstStyle/>
        <a:p>
          <a:endParaRPr lang="es-ES"/>
        </a:p>
      </dgm:t>
    </dgm:pt>
    <dgm:pt modelId="{063AF1D7-9692-4764-BB54-A7929FA09F74}" type="pres">
      <dgm:prSet presAssocID="{1D921FD1-AD95-4BAD-917C-3146D7B1E994}" presName="wedge3Tx" presStyleLbl="node1" presStyleIdx="2" presStyleCnt="7">
        <dgm:presLayoutVars>
          <dgm:chMax val="0"/>
          <dgm:chPref val="0"/>
          <dgm:bulletEnabled val="1"/>
        </dgm:presLayoutVars>
      </dgm:prSet>
      <dgm:spPr/>
      <dgm:t>
        <a:bodyPr/>
        <a:lstStyle/>
        <a:p>
          <a:endParaRPr lang="es-ES"/>
        </a:p>
      </dgm:t>
    </dgm:pt>
    <dgm:pt modelId="{D864838A-87B9-4391-A14C-61253A6FA2D8}" type="pres">
      <dgm:prSet presAssocID="{1D921FD1-AD95-4BAD-917C-3146D7B1E994}" presName="wedge4" presStyleLbl="node1" presStyleIdx="3" presStyleCnt="7"/>
      <dgm:spPr/>
      <dgm:t>
        <a:bodyPr/>
        <a:lstStyle/>
        <a:p>
          <a:endParaRPr lang="es-ES"/>
        </a:p>
      </dgm:t>
    </dgm:pt>
    <dgm:pt modelId="{8A360A14-B43D-4834-845B-C83D1E7DA34C}" type="pres">
      <dgm:prSet presAssocID="{1D921FD1-AD95-4BAD-917C-3146D7B1E994}" presName="wedge4Tx" presStyleLbl="node1" presStyleIdx="3" presStyleCnt="7">
        <dgm:presLayoutVars>
          <dgm:chMax val="0"/>
          <dgm:chPref val="0"/>
          <dgm:bulletEnabled val="1"/>
        </dgm:presLayoutVars>
      </dgm:prSet>
      <dgm:spPr/>
      <dgm:t>
        <a:bodyPr/>
        <a:lstStyle/>
        <a:p>
          <a:endParaRPr lang="es-ES"/>
        </a:p>
      </dgm:t>
    </dgm:pt>
    <dgm:pt modelId="{41956153-1F51-4A8E-84EB-5945B1C53B8A}" type="pres">
      <dgm:prSet presAssocID="{1D921FD1-AD95-4BAD-917C-3146D7B1E994}" presName="wedge5" presStyleLbl="node1" presStyleIdx="4" presStyleCnt="7"/>
      <dgm:spPr/>
      <dgm:t>
        <a:bodyPr/>
        <a:lstStyle/>
        <a:p>
          <a:endParaRPr lang="es-ES"/>
        </a:p>
      </dgm:t>
    </dgm:pt>
    <dgm:pt modelId="{E64D4822-7B95-4066-9C3A-CCFDD2E7C4D2}" type="pres">
      <dgm:prSet presAssocID="{1D921FD1-AD95-4BAD-917C-3146D7B1E994}" presName="wedge5Tx" presStyleLbl="node1" presStyleIdx="4" presStyleCnt="7">
        <dgm:presLayoutVars>
          <dgm:chMax val="0"/>
          <dgm:chPref val="0"/>
          <dgm:bulletEnabled val="1"/>
        </dgm:presLayoutVars>
      </dgm:prSet>
      <dgm:spPr/>
      <dgm:t>
        <a:bodyPr/>
        <a:lstStyle/>
        <a:p>
          <a:endParaRPr lang="es-ES"/>
        </a:p>
      </dgm:t>
    </dgm:pt>
    <dgm:pt modelId="{81F28A70-A18B-41CD-A5A6-93715C74995E}" type="pres">
      <dgm:prSet presAssocID="{1D921FD1-AD95-4BAD-917C-3146D7B1E994}" presName="wedge6" presStyleLbl="node1" presStyleIdx="5" presStyleCnt="7"/>
      <dgm:spPr/>
      <dgm:t>
        <a:bodyPr/>
        <a:lstStyle/>
        <a:p>
          <a:endParaRPr lang="es-ES"/>
        </a:p>
      </dgm:t>
    </dgm:pt>
    <dgm:pt modelId="{19DC5B3B-EE76-47F9-982C-9532BC4B0F1C}" type="pres">
      <dgm:prSet presAssocID="{1D921FD1-AD95-4BAD-917C-3146D7B1E994}" presName="wedge6Tx" presStyleLbl="node1" presStyleIdx="5" presStyleCnt="7">
        <dgm:presLayoutVars>
          <dgm:chMax val="0"/>
          <dgm:chPref val="0"/>
          <dgm:bulletEnabled val="1"/>
        </dgm:presLayoutVars>
      </dgm:prSet>
      <dgm:spPr/>
      <dgm:t>
        <a:bodyPr/>
        <a:lstStyle/>
        <a:p>
          <a:endParaRPr lang="es-ES"/>
        </a:p>
      </dgm:t>
    </dgm:pt>
    <dgm:pt modelId="{CCE258F8-F5F0-4B8D-A215-5A7ED8F34165}" type="pres">
      <dgm:prSet presAssocID="{1D921FD1-AD95-4BAD-917C-3146D7B1E994}" presName="wedge7" presStyleLbl="node1" presStyleIdx="6" presStyleCnt="7"/>
      <dgm:spPr/>
      <dgm:t>
        <a:bodyPr/>
        <a:lstStyle/>
        <a:p>
          <a:endParaRPr lang="es-ES"/>
        </a:p>
      </dgm:t>
    </dgm:pt>
    <dgm:pt modelId="{4996380C-C4BA-4D42-8E97-24C85614CA77}" type="pres">
      <dgm:prSet presAssocID="{1D921FD1-AD95-4BAD-917C-3146D7B1E994}" presName="wedge7Tx" presStyleLbl="node1" presStyleIdx="6" presStyleCnt="7">
        <dgm:presLayoutVars>
          <dgm:chMax val="0"/>
          <dgm:chPref val="0"/>
          <dgm:bulletEnabled val="1"/>
        </dgm:presLayoutVars>
      </dgm:prSet>
      <dgm:spPr/>
      <dgm:t>
        <a:bodyPr/>
        <a:lstStyle/>
        <a:p>
          <a:endParaRPr lang="es-ES"/>
        </a:p>
      </dgm:t>
    </dgm:pt>
  </dgm:ptLst>
  <dgm:cxnLst>
    <dgm:cxn modelId="{1C854604-A537-468A-8FB0-4FF607FBCB7C}" type="presOf" srcId="{7BCCC0B1-324E-4FA9-8833-381636A0D76D}" destId="{0BBE305D-56EC-4B76-85A5-235E856DDE0E}" srcOrd="1" destOrd="0" presId="urn:microsoft.com/office/officeart/2005/8/layout/chart3"/>
    <dgm:cxn modelId="{66730441-5DD2-42DA-9BCA-24F514E409DE}" srcId="{1D921FD1-AD95-4BAD-917C-3146D7B1E994}" destId="{91453B4F-61D0-4767-9D6A-77EAC043D802}" srcOrd="4" destOrd="0" parTransId="{29EE7E99-7DED-47D3-8241-BA33F0A0B229}" sibTransId="{D0C811B4-FB17-4374-B98F-4D8F85C88134}"/>
    <dgm:cxn modelId="{3F1DADB1-6A26-45EE-9211-4F06736432C0}" type="presOf" srcId="{91453B4F-61D0-4767-9D6A-77EAC043D802}" destId="{41956153-1F51-4A8E-84EB-5945B1C53B8A}" srcOrd="0" destOrd="0" presId="urn:microsoft.com/office/officeart/2005/8/layout/chart3"/>
    <dgm:cxn modelId="{7D0F95FD-3616-4218-8B14-BB4DF1776CE6}" type="presOf" srcId="{A7A367CD-9D8C-474E-B5BC-C766B1D2D7F4}" destId="{81F28A70-A18B-41CD-A5A6-93715C74995E}" srcOrd="0" destOrd="0" presId="urn:microsoft.com/office/officeart/2005/8/layout/chart3"/>
    <dgm:cxn modelId="{A09E9C68-D573-4283-B36B-C9DB4A50AAFF}" type="presOf" srcId="{7A41CD2F-15D6-462B-8C34-EE5D44D6AC24}" destId="{3DCE684E-5408-40CC-BBB4-47CEBF997091}" srcOrd="1" destOrd="0" presId="urn:microsoft.com/office/officeart/2005/8/layout/chart3"/>
    <dgm:cxn modelId="{75D80154-48C1-4470-ABAC-2DAC9F02B596}" type="presOf" srcId="{91453B4F-61D0-4767-9D6A-77EAC043D802}" destId="{E64D4822-7B95-4066-9C3A-CCFDD2E7C4D2}" srcOrd="1" destOrd="0" presId="urn:microsoft.com/office/officeart/2005/8/layout/chart3"/>
    <dgm:cxn modelId="{91113E6D-C231-4B64-AAA2-3CE4F8A939B9}" srcId="{1D921FD1-AD95-4BAD-917C-3146D7B1E994}" destId="{7BCCC0B1-324E-4FA9-8833-381636A0D76D}" srcOrd="0" destOrd="0" parTransId="{15954C48-61BA-44EC-AC52-5ADC838549C5}" sibTransId="{8CE7D4FA-B42F-4B23-8AD9-79954441D535}"/>
    <dgm:cxn modelId="{189591F3-FFD0-4312-AA7B-0DCE83355CE8}" type="presOf" srcId="{7A41CD2F-15D6-462B-8C34-EE5D44D6AC24}" destId="{9AF0F50E-8D00-4987-867E-C19850811478}" srcOrd="0" destOrd="0" presId="urn:microsoft.com/office/officeart/2005/8/layout/chart3"/>
    <dgm:cxn modelId="{E595D681-E2CB-40DC-BC22-9C4697539FE0}" type="presOf" srcId="{3E4AF53E-44D6-4E2D-AF8E-479999D2DD5E}" destId="{4996380C-C4BA-4D42-8E97-24C85614CA77}" srcOrd="1" destOrd="0" presId="urn:microsoft.com/office/officeart/2005/8/layout/chart3"/>
    <dgm:cxn modelId="{CDCFEEE2-E409-47A5-9CA7-CB869031F540}" type="presOf" srcId="{7168F4EC-91DE-434E-97E7-44CF1DBFE177}" destId="{D864838A-87B9-4391-A14C-61253A6FA2D8}" srcOrd="0" destOrd="0" presId="urn:microsoft.com/office/officeart/2005/8/layout/chart3"/>
    <dgm:cxn modelId="{39FC4E5C-C7E0-48C9-A4D8-8915D674B84D}" type="presOf" srcId="{1D921FD1-AD95-4BAD-917C-3146D7B1E994}" destId="{1454430A-85ED-4C28-8DDC-D248AC0BDD2C}" srcOrd="0" destOrd="0" presId="urn:microsoft.com/office/officeart/2005/8/layout/chart3"/>
    <dgm:cxn modelId="{D7DD5144-DD29-410A-8475-84A63CBB9A05}" type="presOf" srcId="{7BCCC0B1-324E-4FA9-8833-381636A0D76D}" destId="{5751CCF5-0AC2-48A6-88BD-4D7ADAE8E474}" srcOrd="0" destOrd="0" presId="urn:microsoft.com/office/officeart/2005/8/layout/chart3"/>
    <dgm:cxn modelId="{C69C8CB8-A2EB-4363-AAC9-A782748B748C}" type="presOf" srcId="{BBDA53DB-C414-4911-822A-075E83C52E85}" destId="{063AF1D7-9692-4764-BB54-A7929FA09F74}" srcOrd="1" destOrd="0" presId="urn:microsoft.com/office/officeart/2005/8/layout/chart3"/>
    <dgm:cxn modelId="{61E0DA79-8FA6-466D-9DF1-3D64930AE775}" srcId="{1D921FD1-AD95-4BAD-917C-3146D7B1E994}" destId="{A7A367CD-9D8C-474E-B5BC-C766B1D2D7F4}" srcOrd="5" destOrd="0" parTransId="{3BF304E6-391B-4C75-842A-853008740030}" sibTransId="{C4F95FDF-43E9-4A1C-9622-3FFF220C394D}"/>
    <dgm:cxn modelId="{6F91AEA2-137A-457F-A75F-FB6E404A1888}" srcId="{1D921FD1-AD95-4BAD-917C-3146D7B1E994}" destId="{7A41CD2F-15D6-462B-8C34-EE5D44D6AC24}" srcOrd="1" destOrd="0" parTransId="{712748DE-C00D-4287-8067-77FECDD15C05}" sibTransId="{03102F38-B289-4127-B346-03B9327C6EB5}"/>
    <dgm:cxn modelId="{31FDEEDF-2CBB-42A4-8161-F6A3670E5B4C}" type="presOf" srcId="{BBDA53DB-C414-4911-822A-075E83C52E85}" destId="{B1718E37-0E9D-4753-B889-8699977B3B55}" srcOrd="0" destOrd="0" presId="urn:microsoft.com/office/officeart/2005/8/layout/chart3"/>
    <dgm:cxn modelId="{255352C7-FD60-4365-843D-0A7D473ADB4B}" srcId="{1D921FD1-AD95-4BAD-917C-3146D7B1E994}" destId="{3E4AF53E-44D6-4E2D-AF8E-479999D2DD5E}" srcOrd="6" destOrd="0" parTransId="{E9C1B26B-A8B0-40EC-A543-13BD4DDD517A}" sibTransId="{9338CDE9-0DFE-453B-8C35-62DCFC8BD52E}"/>
    <dgm:cxn modelId="{E370762C-C4F2-4C3D-BB44-B5E5D5A21542}" type="presOf" srcId="{7168F4EC-91DE-434E-97E7-44CF1DBFE177}" destId="{8A360A14-B43D-4834-845B-C83D1E7DA34C}" srcOrd="1" destOrd="0" presId="urn:microsoft.com/office/officeart/2005/8/layout/chart3"/>
    <dgm:cxn modelId="{3F8C29BD-B16F-4154-B442-038762A8681D}" srcId="{1D921FD1-AD95-4BAD-917C-3146D7B1E994}" destId="{7168F4EC-91DE-434E-97E7-44CF1DBFE177}" srcOrd="3" destOrd="0" parTransId="{092650DB-9FF9-493B-9EED-954E4CA02EFF}" sibTransId="{23D47288-A391-42BA-9526-96FD4FD70164}"/>
    <dgm:cxn modelId="{C1D5134E-D4DD-4143-A133-111C2C3A4162}" type="presOf" srcId="{A7A367CD-9D8C-474E-B5BC-C766B1D2D7F4}" destId="{19DC5B3B-EE76-47F9-982C-9532BC4B0F1C}" srcOrd="1" destOrd="0" presId="urn:microsoft.com/office/officeart/2005/8/layout/chart3"/>
    <dgm:cxn modelId="{376F712C-85AA-4B05-8BCB-972D29BCD6DD}" srcId="{1D921FD1-AD95-4BAD-917C-3146D7B1E994}" destId="{BBDA53DB-C414-4911-822A-075E83C52E85}" srcOrd="2" destOrd="0" parTransId="{17EDD33A-8C23-4B18-B8BA-7D4ED301A671}" sibTransId="{A48063F0-9194-44EB-AC2E-0EA45BC9983B}"/>
    <dgm:cxn modelId="{B375EB8B-0512-4098-854F-E0FCEA78C27B}" type="presOf" srcId="{3E4AF53E-44D6-4E2D-AF8E-479999D2DD5E}" destId="{CCE258F8-F5F0-4B8D-A215-5A7ED8F34165}" srcOrd="0" destOrd="0" presId="urn:microsoft.com/office/officeart/2005/8/layout/chart3"/>
    <dgm:cxn modelId="{608018F1-DFDB-4AA1-ADAA-F2AAD1A95488}" type="presParOf" srcId="{1454430A-85ED-4C28-8DDC-D248AC0BDD2C}" destId="{5751CCF5-0AC2-48A6-88BD-4D7ADAE8E474}" srcOrd="0" destOrd="0" presId="urn:microsoft.com/office/officeart/2005/8/layout/chart3"/>
    <dgm:cxn modelId="{54CD6F6E-6D7F-46F1-BCDA-7707989B4A91}" type="presParOf" srcId="{1454430A-85ED-4C28-8DDC-D248AC0BDD2C}" destId="{0BBE305D-56EC-4B76-85A5-235E856DDE0E}" srcOrd="1" destOrd="0" presId="urn:microsoft.com/office/officeart/2005/8/layout/chart3"/>
    <dgm:cxn modelId="{36690031-7097-49DB-9F05-C65A448FB377}" type="presParOf" srcId="{1454430A-85ED-4C28-8DDC-D248AC0BDD2C}" destId="{9AF0F50E-8D00-4987-867E-C19850811478}" srcOrd="2" destOrd="0" presId="urn:microsoft.com/office/officeart/2005/8/layout/chart3"/>
    <dgm:cxn modelId="{044EF98D-4B14-44D0-801E-E69E73B0DAE1}" type="presParOf" srcId="{1454430A-85ED-4C28-8DDC-D248AC0BDD2C}" destId="{3DCE684E-5408-40CC-BBB4-47CEBF997091}" srcOrd="3" destOrd="0" presId="urn:microsoft.com/office/officeart/2005/8/layout/chart3"/>
    <dgm:cxn modelId="{F2E0E212-1285-43F3-970E-DEBD3438B5FF}" type="presParOf" srcId="{1454430A-85ED-4C28-8DDC-D248AC0BDD2C}" destId="{B1718E37-0E9D-4753-B889-8699977B3B55}" srcOrd="4" destOrd="0" presId="urn:microsoft.com/office/officeart/2005/8/layout/chart3"/>
    <dgm:cxn modelId="{987EB7B0-3E6B-42A4-BE95-97CB51324DF8}" type="presParOf" srcId="{1454430A-85ED-4C28-8DDC-D248AC0BDD2C}" destId="{063AF1D7-9692-4764-BB54-A7929FA09F74}" srcOrd="5" destOrd="0" presId="urn:microsoft.com/office/officeart/2005/8/layout/chart3"/>
    <dgm:cxn modelId="{FC39564A-C70F-442D-A008-95D13F5379A5}" type="presParOf" srcId="{1454430A-85ED-4C28-8DDC-D248AC0BDD2C}" destId="{D864838A-87B9-4391-A14C-61253A6FA2D8}" srcOrd="6" destOrd="0" presId="urn:microsoft.com/office/officeart/2005/8/layout/chart3"/>
    <dgm:cxn modelId="{920572C2-E27E-419C-A561-0AC8EA930F35}" type="presParOf" srcId="{1454430A-85ED-4C28-8DDC-D248AC0BDD2C}" destId="{8A360A14-B43D-4834-845B-C83D1E7DA34C}" srcOrd="7" destOrd="0" presId="urn:microsoft.com/office/officeart/2005/8/layout/chart3"/>
    <dgm:cxn modelId="{684E9621-C4BA-420B-BA3C-6DCD6C3C8349}" type="presParOf" srcId="{1454430A-85ED-4C28-8DDC-D248AC0BDD2C}" destId="{41956153-1F51-4A8E-84EB-5945B1C53B8A}" srcOrd="8" destOrd="0" presId="urn:microsoft.com/office/officeart/2005/8/layout/chart3"/>
    <dgm:cxn modelId="{6F5CEEFD-690C-48FD-A9BA-17B6640226A0}" type="presParOf" srcId="{1454430A-85ED-4C28-8DDC-D248AC0BDD2C}" destId="{E64D4822-7B95-4066-9C3A-CCFDD2E7C4D2}" srcOrd="9" destOrd="0" presId="urn:microsoft.com/office/officeart/2005/8/layout/chart3"/>
    <dgm:cxn modelId="{AE5F02AD-D7D0-45BE-9E51-20954CD26B21}" type="presParOf" srcId="{1454430A-85ED-4C28-8DDC-D248AC0BDD2C}" destId="{81F28A70-A18B-41CD-A5A6-93715C74995E}" srcOrd="10" destOrd="0" presId="urn:microsoft.com/office/officeart/2005/8/layout/chart3"/>
    <dgm:cxn modelId="{1A572E58-AA3D-4961-9E3E-010FC037A803}" type="presParOf" srcId="{1454430A-85ED-4C28-8DDC-D248AC0BDD2C}" destId="{19DC5B3B-EE76-47F9-982C-9532BC4B0F1C}" srcOrd="11" destOrd="0" presId="urn:microsoft.com/office/officeart/2005/8/layout/chart3"/>
    <dgm:cxn modelId="{412DAD0C-9581-4443-990D-C21D911E7FEC}" type="presParOf" srcId="{1454430A-85ED-4C28-8DDC-D248AC0BDD2C}" destId="{CCE258F8-F5F0-4B8D-A215-5A7ED8F34165}" srcOrd="12" destOrd="0" presId="urn:microsoft.com/office/officeart/2005/8/layout/chart3"/>
    <dgm:cxn modelId="{2A8EB545-90E5-43C3-9542-D1C67072B747}" type="presParOf" srcId="{1454430A-85ED-4C28-8DDC-D248AC0BDD2C}" destId="{4996380C-C4BA-4D42-8E97-24C85614CA77}"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F5487-BC58-4E54-A263-45150D933C68}">
      <dsp:nvSpPr>
        <dsp:cNvPr id="0" name=""/>
        <dsp:cNvSpPr/>
      </dsp:nvSpPr>
      <dsp:spPr>
        <a:xfrm>
          <a:off x="231111" y="340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rtl="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a:t>
          </a:r>
          <a:r>
            <a:rPr lang="es-MX" sz="1700" b="1" kern="1200"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Skeletal</a:t>
          </a:r>
          <a:r>
            <a:rPr lang="es-MX" sz="1700" b="1" kern="1200"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endParaRPr lang="es-MX" sz="1700" b="1" i="0" u="none"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255482" y="27775"/>
        <a:ext cx="1344627" cy="1015750"/>
      </dsp:txXfrm>
    </dsp:sp>
    <dsp:sp modelId="{DEE162E1-E08E-4532-84C0-33F70CB8133D}">
      <dsp:nvSpPr>
        <dsp:cNvPr id="0" name=""/>
        <dsp:cNvSpPr/>
      </dsp:nvSpPr>
      <dsp:spPr>
        <a:xfrm>
          <a:off x="231111" y="104352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i="0" u="none"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1.</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231111" y="1043525"/>
        <a:ext cx="981246" cy="447252"/>
      </dsp:txXfrm>
    </dsp:sp>
    <dsp:sp modelId="{75A13692-F9E3-4B30-A5EC-09AC57E848E5}">
      <dsp:nvSpPr>
        <dsp:cNvPr id="0" name=""/>
        <dsp:cNvSpPr/>
      </dsp:nvSpPr>
      <dsp:spPr>
        <a:xfrm>
          <a:off x="1251773" y="1114567"/>
          <a:ext cx="487679" cy="487679"/>
        </a:xfrm>
        <a:prstGeom prst="ellipse">
          <a:avLst/>
        </a:prstGeom>
        <a:blipFill rotWithShape="0">
          <a:blip xmlns:r="http://schemas.openxmlformats.org/officeDocument/2006/relationships" r:embed="rId1"/>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44DAF-0ACD-408E-939F-C7ACA0F4A8B1}">
      <dsp:nvSpPr>
        <dsp:cNvPr id="0" name=""/>
        <dsp:cNvSpPr/>
      </dsp:nvSpPr>
      <dsp:spPr>
        <a:xfrm>
          <a:off x="1860272" y="340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a:t>
          </a:r>
          <a:r>
            <a:rPr lang="es-MX" sz="1700" b="1" kern="1200"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Muscular </a:t>
          </a:r>
          <a:r>
            <a:rPr lang="es-MX" sz="1700" b="1" kern="1200"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1884643" y="27775"/>
        <a:ext cx="1344627" cy="1015750"/>
      </dsp:txXfrm>
    </dsp:sp>
    <dsp:sp modelId="{40A493B7-09FF-4293-A9A5-A82DAA0DC756}">
      <dsp:nvSpPr>
        <dsp:cNvPr id="0" name=""/>
        <dsp:cNvSpPr/>
      </dsp:nvSpPr>
      <dsp:spPr>
        <a:xfrm>
          <a:off x="1860272" y="104352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 </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1860272" y="1043525"/>
        <a:ext cx="981246" cy="447252"/>
      </dsp:txXfrm>
    </dsp:sp>
    <dsp:sp modelId="{BEC12630-B142-4359-8A06-E78D6E1B6EAE}">
      <dsp:nvSpPr>
        <dsp:cNvPr id="0" name=""/>
        <dsp:cNvSpPr/>
      </dsp:nvSpPr>
      <dsp:spPr>
        <a:xfrm>
          <a:off x="2880934" y="1114567"/>
          <a:ext cx="487679" cy="487679"/>
        </a:xfrm>
        <a:prstGeom prst="ellipse">
          <a:avLst/>
        </a:prstGeom>
        <a:blipFill rotWithShape="0">
          <a:blip xmlns:r="http://schemas.openxmlformats.org/officeDocument/2006/relationships" r:embed="rId2"/>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3652AE-9D9C-4A36-9ED4-0F15E2E35974}">
      <dsp:nvSpPr>
        <dsp:cNvPr id="0" name=""/>
        <dsp:cNvSpPr/>
      </dsp:nvSpPr>
      <dsp:spPr>
        <a:xfrm>
          <a:off x="3489433" y="340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Nervous</a:t>
          </a: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3513804" y="27775"/>
        <a:ext cx="1344627" cy="1015750"/>
      </dsp:txXfrm>
    </dsp:sp>
    <dsp:sp modelId="{E403C0D2-193A-485D-A683-1396B127D27C}">
      <dsp:nvSpPr>
        <dsp:cNvPr id="0" name=""/>
        <dsp:cNvSpPr/>
      </dsp:nvSpPr>
      <dsp:spPr>
        <a:xfrm>
          <a:off x="3489433" y="104352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3.</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3489433" y="1043525"/>
        <a:ext cx="981246" cy="447252"/>
      </dsp:txXfrm>
    </dsp:sp>
    <dsp:sp modelId="{2A1D3953-2808-40B2-B4EE-DE1F7A0F364C}">
      <dsp:nvSpPr>
        <dsp:cNvPr id="0" name=""/>
        <dsp:cNvSpPr/>
      </dsp:nvSpPr>
      <dsp:spPr>
        <a:xfrm>
          <a:off x="4510096" y="1114567"/>
          <a:ext cx="487679" cy="487679"/>
        </a:xfrm>
        <a:prstGeom prst="ellipse">
          <a:avLst/>
        </a:prstGeom>
        <a:blipFill rotWithShape="0">
          <a:blip xmlns:r="http://schemas.openxmlformats.org/officeDocument/2006/relationships" r:embed="rId3"/>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1DD29-1E18-41AE-B069-02A03E077F51}">
      <dsp:nvSpPr>
        <dsp:cNvPr id="0" name=""/>
        <dsp:cNvSpPr/>
      </dsp:nvSpPr>
      <dsp:spPr>
        <a:xfrm>
          <a:off x="5118595" y="340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Respiratory</a:t>
          </a: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5142966" y="27775"/>
        <a:ext cx="1344627" cy="1015750"/>
      </dsp:txXfrm>
    </dsp:sp>
    <dsp:sp modelId="{EACAB05E-3BE6-49D4-9E8E-F04891AD8065}">
      <dsp:nvSpPr>
        <dsp:cNvPr id="0" name=""/>
        <dsp:cNvSpPr/>
      </dsp:nvSpPr>
      <dsp:spPr>
        <a:xfrm>
          <a:off x="5118595" y="104352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4.</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5118595" y="1043525"/>
        <a:ext cx="981246" cy="447252"/>
      </dsp:txXfrm>
    </dsp:sp>
    <dsp:sp modelId="{B15DF00D-F9DE-402F-843E-A5B5A93CA3F9}">
      <dsp:nvSpPr>
        <dsp:cNvPr id="0" name=""/>
        <dsp:cNvSpPr/>
      </dsp:nvSpPr>
      <dsp:spPr>
        <a:xfrm>
          <a:off x="6139257" y="1114567"/>
          <a:ext cx="487679" cy="487679"/>
        </a:xfrm>
        <a:prstGeom prst="ellipse">
          <a:avLst/>
        </a:prstGeom>
        <a:blipFill rotWithShape="0">
          <a:blip xmlns:r="http://schemas.openxmlformats.org/officeDocument/2006/relationships" r:embed="rId4"/>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77815C-A24C-4F48-989E-ABBC7BBF09B2}">
      <dsp:nvSpPr>
        <dsp:cNvPr id="0" name=""/>
        <dsp:cNvSpPr/>
      </dsp:nvSpPr>
      <dsp:spPr>
        <a:xfrm>
          <a:off x="231111" y="184378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 Cardiovascular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255482" y="1868155"/>
        <a:ext cx="1344627" cy="1015750"/>
      </dsp:txXfrm>
    </dsp:sp>
    <dsp:sp modelId="{B08ACA93-5C3B-4D85-BA9E-017B3ED42335}">
      <dsp:nvSpPr>
        <dsp:cNvPr id="0" name=""/>
        <dsp:cNvSpPr/>
      </dsp:nvSpPr>
      <dsp:spPr>
        <a:xfrm>
          <a:off x="231111" y="288390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5.</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231111" y="2883905"/>
        <a:ext cx="981246" cy="447252"/>
      </dsp:txXfrm>
    </dsp:sp>
    <dsp:sp modelId="{5FC6DB8D-E475-4A89-884E-C4CC88A605E4}">
      <dsp:nvSpPr>
        <dsp:cNvPr id="0" name=""/>
        <dsp:cNvSpPr/>
      </dsp:nvSpPr>
      <dsp:spPr>
        <a:xfrm>
          <a:off x="1251773" y="2954947"/>
          <a:ext cx="487679" cy="487679"/>
        </a:xfrm>
        <a:prstGeom prst="ellipse">
          <a:avLst/>
        </a:prstGeom>
        <a:blipFill rotWithShape="0">
          <a:blip xmlns:r="http://schemas.openxmlformats.org/officeDocument/2006/relationships" r:embed="rId5"/>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2FFE64-FDAC-4D5D-92FD-0468EC3AB0A3}">
      <dsp:nvSpPr>
        <dsp:cNvPr id="0" name=""/>
        <dsp:cNvSpPr/>
      </dsp:nvSpPr>
      <dsp:spPr>
        <a:xfrm>
          <a:off x="1860272" y="184378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Lymphatic</a:t>
          </a:r>
          <a:r>
            <a:rPr lang="es-MX" sz="1700" b="1" kern="1200"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1884643" y="1868155"/>
        <a:ext cx="1344627" cy="1015750"/>
      </dsp:txXfrm>
    </dsp:sp>
    <dsp:sp modelId="{03BBB55C-2861-4A1A-AF1B-0643F67D5152}">
      <dsp:nvSpPr>
        <dsp:cNvPr id="0" name=""/>
        <dsp:cNvSpPr/>
      </dsp:nvSpPr>
      <dsp:spPr>
        <a:xfrm>
          <a:off x="1860272" y="288390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6. </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1860272" y="2883905"/>
        <a:ext cx="981246" cy="447252"/>
      </dsp:txXfrm>
    </dsp:sp>
    <dsp:sp modelId="{4AB7307D-E1BB-4987-B787-EC4820315F3E}">
      <dsp:nvSpPr>
        <dsp:cNvPr id="0" name=""/>
        <dsp:cNvSpPr/>
      </dsp:nvSpPr>
      <dsp:spPr>
        <a:xfrm>
          <a:off x="2880934" y="2954947"/>
          <a:ext cx="487679" cy="487679"/>
        </a:xfrm>
        <a:prstGeom prst="ellipse">
          <a:avLst/>
        </a:prstGeom>
        <a:blipFill rotWithShape="0">
          <a:blip xmlns:r="http://schemas.openxmlformats.org/officeDocument/2006/relationships" r:embed="rId6"/>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A8C0DD-CEF8-4C83-9454-FFE7D680EBA9}">
      <dsp:nvSpPr>
        <dsp:cNvPr id="0" name=""/>
        <dsp:cNvSpPr/>
      </dsp:nvSpPr>
      <dsp:spPr>
        <a:xfrm>
          <a:off x="3489433" y="184378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Endocrine</a:t>
          </a: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3513804" y="1868155"/>
        <a:ext cx="1344627" cy="1015750"/>
      </dsp:txXfrm>
    </dsp:sp>
    <dsp:sp modelId="{2B4CCDF4-3F2F-4C28-B5DD-D64D30DFCA9F}">
      <dsp:nvSpPr>
        <dsp:cNvPr id="0" name=""/>
        <dsp:cNvSpPr/>
      </dsp:nvSpPr>
      <dsp:spPr>
        <a:xfrm>
          <a:off x="3489433" y="288390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7.</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3489433" y="2883905"/>
        <a:ext cx="981246" cy="447252"/>
      </dsp:txXfrm>
    </dsp:sp>
    <dsp:sp modelId="{55842AF9-CCD7-450B-9A61-DA8AB9FC980B}">
      <dsp:nvSpPr>
        <dsp:cNvPr id="0" name=""/>
        <dsp:cNvSpPr/>
      </dsp:nvSpPr>
      <dsp:spPr>
        <a:xfrm>
          <a:off x="4510096" y="2954947"/>
          <a:ext cx="487679" cy="487679"/>
        </a:xfrm>
        <a:prstGeom prst="ellipse">
          <a:avLst/>
        </a:prstGeom>
        <a:blipFill rotWithShape="0">
          <a:blip xmlns:r="http://schemas.openxmlformats.org/officeDocument/2006/relationships" r:embed="rId7"/>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C62D8C-CCAE-4ADB-B60E-4368E4711008}">
      <dsp:nvSpPr>
        <dsp:cNvPr id="0" name=""/>
        <dsp:cNvSpPr/>
      </dsp:nvSpPr>
      <dsp:spPr>
        <a:xfrm>
          <a:off x="5118595" y="184378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Digestive</a:t>
          </a: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5142966" y="1868155"/>
        <a:ext cx="1344627" cy="1015750"/>
      </dsp:txXfrm>
    </dsp:sp>
    <dsp:sp modelId="{9860B0C5-BD93-4E90-8E7A-BC90F83B1598}">
      <dsp:nvSpPr>
        <dsp:cNvPr id="0" name=""/>
        <dsp:cNvSpPr/>
      </dsp:nvSpPr>
      <dsp:spPr>
        <a:xfrm>
          <a:off x="5118595" y="288390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8.</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5118595" y="2883905"/>
        <a:ext cx="981246" cy="447252"/>
      </dsp:txXfrm>
    </dsp:sp>
    <dsp:sp modelId="{E62F91F1-4B2F-4DC8-B0BA-AED14508DECE}">
      <dsp:nvSpPr>
        <dsp:cNvPr id="0" name=""/>
        <dsp:cNvSpPr/>
      </dsp:nvSpPr>
      <dsp:spPr>
        <a:xfrm>
          <a:off x="6139257" y="2954947"/>
          <a:ext cx="487679" cy="487679"/>
        </a:xfrm>
        <a:prstGeom prst="ellipse">
          <a:avLst/>
        </a:prstGeom>
        <a:blipFill rotWithShape="0">
          <a:blip xmlns:r="http://schemas.openxmlformats.org/officeDocument/2006/relationships" r:embed="rId8"/>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9EADBF-5080-4FA6-A934-5C837949E059}">
      <dsp:nvSpPr>
        <dsp:cNvPr id="0" name=""/>
        <dsp:cNvSpPr/>
      </dsp:nvSpPr>
      <dsp:spPr>
        <a:xfrm>
          <a:off x="1000814" y="368416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a:t>
          </a:r>
          <a:r>
            <a:rPr lang="es-MX" sz="1700" b="1" kern="1200"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Urinary</a:t>
          </a:r>
          <a:r>
            <a:rPr lang="es-MX" sz="1700" b="1" kern="1200"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r>
            <a:rPr lang="es-MX" sz="1700" b="1" kern="1200"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1025185" y="3708535"/>
        <a:ext cx="1344627" cy="1015750"/>
      </dsp:txXfrm>
    </dsp:sp>
    <dsp:sp modelId="{824604CF-3E16-431F-9F09-9EA9EA1112F5}">
      <dsp:nvSpPr>
        <dsp:cNvPr id="0" name=""/>
        <dsp:cNvSpPr/>
      </dsp:nvSpPr>
      <dsp:spPr>
        <a:xfrm>
          <a:off x="1000814" y="472428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9.</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1000814" y="4724285"/>
        <a:ext cx="981246" cy="447252"/>
      </dsp:txXfrm>
    </dsp:sp>
    <dsp:sp modelId="{7653126A-7321-4FF7-9639-7E59168F0ED5}">
      <dsp:nvSpPr>
        <dsp:cNvPr id="0" name=""/>
        <dsp:cNvSpPr/>
      </dsp:nvSpPr>
      <dsp:spPr>
        <a:xfrm>
          <a:off x="2021477" y="4795327"/>
          <a:ext cx="487679" cy="487679"/>
        </a:xfrm>
        <a:prstGeom prst="ellipse">
          <a:avLst/>
        </a:prstGeom>
        <a:blipFill rotWithShape="0">
          <a:blip xmlns:r="http://schemas.openxmlformats.org/officeDocument/2006/relationships" r:embed="rId9"/>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2F554E-8CEB-4A4E-B3A4-C1EBB64E077C}">
      <dsp:nvSpPr>
        <dsp:cNvPr id="0" name=""/>
        <dsp:cNvSpPr/>
      </dsp:nvSpPr>
      <dsp:spPr>
        <a:xfrm>
          <a:off x="2629976" y="3684164"/>
          <a:ext cx="1393369"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lvl="1" indent="-171450" algn="l" defTabSz="755650">
            <a:lnSpc>
              <a:spcPct val="90000"/>
            </a:lnSpc>
            <a:spcBef>
              <a:spcPct val="0"/>
            </a:spcBef>
            <a:spcAft>
              <a:spcPct val="15000"/>
            </a:spcAft>
            <a:buChar char="••"/>
          </a:pP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The </a:t>
          </a: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Reproductive</a:t>
          </a:r>
          <a:r>
            <a:rPr lang="es-MX" sz="1700" b="1" kern="1200" cap="none" spc="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a:t>
          </a:r>
          <a:r>
            <a:rPr lang="es-MX" sz="1700" b="1" kern="1200" cap="none" spc="0" baseline="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System</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2654347" y="3708535"/>
        <a:ext cx="1344627" cy="1015750"/>
      </dsp:txXfrm>
    </dsp:sp>
    <dsp:sp modelId="{70099639-8C02-4185-9200-6822A50D6143}">
      <dsp:nvSpPr>
        <dsp:cNvPr id="0" name=""/>
        <dsp:cNvSpPr/>
      </dsp:nvSpPr>
      <dsp:spPr>
        <a:xfrm>
          <a:off x="2629976" y="472428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defTabSz="1422400">
            <a:lnSpc>
              <a:spcPct val="90000"/>
            </a:lnSpc>
            <a:spcBef>
              <a:spcPct val="0"/>
            </a:spcBef>
            <a:spcAft>
              <a:spcPct val="35000"/>
            </a:spcAft>
          </a:pPr>
          <a:r>
            <a:rPr lang="es-MX" sz="32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10</a:t>
          </a:r>
          <a:endParaRPr lang="es-MX" sz="32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2629976" y="4724285"/>
        <a:ext cx="981246" cy="447252"/>
      </dsp:txXfrm>
    </dsp:sp>
    <dsp:sp modelId="{528D799D-03F6-4B7F-84BD-E71B2C127FAE}">
      <dsp:nvSpPr>
        <dsp:cNvPr id="0" name=""/>
        <dsp:cNvSpPr/>
      </dsp:nvSpPr>
      <dsp:spPr>
        <a:xfrm>
          <a:off x="3650638" y="4795327"/>
          <a:ext cx="487679" cy="487679"/>
        </a:xfrm>
        <a:prstGeom prst="ellipse">
          <a:avLst/>
        </a:prstGeom>
        <a:blipFill rotWithShape="0">
          <a:blip xmlns:r="http://schemas.openxmlformats.org/officeDocument/2006/relationships" r:embed="rId10"/>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15362-9B6B-4477-A0DF-4FCDEB43700F}">
      <dsp:nvSpPr>
        <dsp:cNvPr id="0" name=""/>
        <dsp:cNvSpPr/>
      </dsp:nvSpPr>
      <dsp:spPr>
        <a:xfrm>
          <a:off x="4259137" y="3684164"/>
          <a:ext cx="1572877" cy="10401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scene3d>
            <a:camera prst="orthographicFront"/>
            <a:lightRig rig="balanced" dir="t">
              <a:rot lat="0" lon="0" rev="2100000"/>
            </a:lightRig>
          </a:scene3d>
          <a:sp3d extrusionH="57150" prstMaterial="metal">
            <a:bevelT w="38100" h="25400"/>
            <a:contourClr>
              <a:schemeClr val="bg2"/>
            </a:contourClr>
          </a:sp3d>
        </a:bodyPr>
        <a:lstStyle/>
        <a:p>
          <a:pPr marL="171450" lvl="1" indent="-171450" algn="l" defTabSz="755650">
            <a:lnSpc>
              <a:spcPct val="90000"/>
            </a:lnSpc>
            <a:spcBef>
              <a:spcPct val="0"/>
            </a:spcBef>
            <a:spcAft>
              <a:spcPct val="15000"/>
            </a:spcAft>
            <a:buChar char="••"/>
          </a:pPr>
          <a:endParaRPr lang="es-MX" sz="1700" b="1" kern="1200" cap="none" spc="0" dirty="0">
            <a:ln w="50800"/>
            <a:solidFill>
              <a:schemeClr val="bg1">
                <a:shade val="50000"/>
              </a:schemeClr>
            </a:solidFill>
            <a:effectLst/>
          </a:endParaRPr>
        </a:p>
        <a:p>
          <a:pPr marL="171450" lvl="1" indent="-171450" algn="l" defTabSz="755650">
            <a:lnSpc>
              <a:spcPct val="90000"/>
            </a:lnSpc>
            <a:spcBef>
              <a:spcPct val="0"/>
            </a:spcBef>
            <a:spcAft>
              <a:spcPct val="15000"/>
            </a:spcAft>
            <a:buChar char="••"/>
          </a:pPr>
          <a:r>
            <a:rPr lang="es-MX" sz="1700" b="1" kern="1200"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Reference</a:t>
          </a:r>
          <a:r>
            <a:rPr lang="es-MX" sz="1700" b="1" kern="1200"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gency FB" pitchFamily="34" charset="0"/>
              <a:hlinkClick xmlns:r="http://schemas.openxmlformats.org/officeDocument/2006/relationships" r:id="" action="ppaction://hlinksldjump"/>
            </a:rPr>
            <a:t> Page</a:t>
          </a:r>
          <a:endParaRPr lang="es-MX" sz="1700" b="1" kern="12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dsp:txBody>
      <dsp:txXfrm>
        <a:off x="4283508" y="3708535"/>
        <a:ext cx="1524135" cy="1015750"/>
      </dsp:txXfrm>
    </dsp:sp>
    <dsp:sp modelId="{E4C46584-9108-49BE-AC6E-9B93615A4A9D}">
      <dsp:nvSpPr>
        <dsp:cNvPr id="0" name=""/>
        <dsp:cNvSpPr/>
      </dsp:nvSpPr>
      <dsp:spPr>
        <a:xfrm>
          <a:off x="4348891" y="4724285"/>
          <a:ext cx="1393369" cy="447252"/>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lvl="0" algn="l" defTabSz="1422400">
            <a:lnSpc>
              <a:spcPct val="90000"/>
            </a:lnSpc>
            <a:spcBef>
              <a:spcPct val="0"/>
            </a:spcBef>
            <a:spcAft>
              <a:spcPct val="35000"/>
            </a:spcAft>
          </a:pPr>
          <a:r>
            <a:rPr lang="es-MX" sz="3200" kern="1200" dirty="0" smtClean="0"/>
            <a:t>11.</a:t>
          </a:r>
          <a:endParaRPr lang="es-MX" sz="3200" kern="1200" dirty="0"/>
        </a:p>
      </dsp:txBody>
      <dsp:txXfrm>
        <a:off x="4348891" y="4724285"/>
        <a:ext cx="981246" cy="447252"/>
      </dsp:txXfrm>
    </dsp:sp>
    <dsp:sp modelId="{B2327477-37AF-49B1-AA92-8F890A345409}">
      <dsp:nvSpPr>
        <dsp:cNvPr id="0" name=""/>
        <dsp:cNvSpPr/>
      </dsp:nvSpPr>
      <dsp:spPr>
        <a:xfrm>
          <a:off x="5369553" y="4795327"/>
          <a:ext cx="487679" cy="487679"/>
        </a:xfrm>
        <a:prstGeom prst="ellipse">
          <a:avLst/>
        </a:prstGeom>
        <a:blipFill rotWithShape="0">
          <a:blip xmlns:r="http://schemas.openxmlformats.org/officeDocument/2006/relationships" r:embed="rId11"/>
          <a:stretch>
            <a:fillRect/>
          </a:stretch>
        </a:blip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98A0B-8B03-43CD-8105-836CD7A5CDAE}">
      <dsp:nvSpPr>
        <dsp:cNvPr id="0" name=""/>
        <dsp:cNvSpPr/>
      </dsp:nvSpPr>
      <dsp:spPr>
        <a:xfrm>
          <a:off x="3804325" y="364423"/>
          <a:ext cx="1571644" cy="1001326"/>
        </a:xfrm>
        <a:prstGeom prst="ellipse">
          <a:avLst/>
        </a:prstGeom>
        <a:solidFill>
          <a:schemeClr val="l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Protection</a:t>
          </a:r>
          <a:endParaRPr lang="es-MX" sz="18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sp:txBody>
      <dsp:txXfrm>
        <a:off x="4034487" y="511064"/>
        <a:ext cx="1111320" cy="708044"/>
      </dsp:txXfrm>
    </dsp:sp>
    <dsp:sp modelId="{04B66956-5FBE-4A6F-9876-2B882C61B362}">
      <dsp:nvSpPr>
        <dsp:cNvPr id="0" name=""/>
        <dsp:cNvSpPr/>
      </dsp:nvSpPr>
      <dsp:spPr>
        <a:xfrm rot="1800000">
          <a:off x="5330215" y="1190015"/>
          <a:ext cx="539379" cy="516108"/>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kern="1200"/>
        </a:p>
      </dsp:txBody>
      <dsp:txXfrm>
        <a:off x="5340587" y="1254529"/>
        <a:ext cx="384547" cy="309664"/>
      </dsp:txXfrm>
    </dsp:sp>
    <dsp:sp modelId="{1DB5D8A6-D098-4BC5-9CEA-AAB8214ED57E}">
      <dsp:nvSpPr>
        <dsp:cNvPr id="0" name=""/>
        <dsp:cNvSpPr/>
      </dsp:nvSpPr>
      <dsp:spPr>
        <a:xfrm>
          <a:off x="5922579" y="1508620"/>
          <a:ext cx="1310776" cy="1008268"/>
        </a:xfrm>
        <a:prstGeom prst="ellipse">
          <a:avLst/>
        </a:prstGeom>
        <a:solidFill>
          <a:schemeClr val="l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Support</a:t>
          </a:r>
          <a:endParaRPr lang="es-MX" sz="18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sp:txBody>
      <dsp:txXfrm>
        <a:off x="6114538" y="1656277"/>
        <a:ext cx="926858" cy="712954"/>
      </dsp:txXfrm>
    </dsp:sp>
    <dsp:sp modelId="{C9A60DE1-3E43-4155-9296-517A83A5CB06}">
      <dsp:nvSpPr>
        <dsp:cNvPr id="0" name=""/>
        <dsp:cNvSpPr/>
      </dsp:nvSpPr>
      <dsp:spPr>
        <a:xfrm rot="5400000">
          <a:off x="6305919" y="2756735"/>
          <a:ext cx="544097" cy="516108"/>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kern="1200"/>
        </a:p>
      </dsp:txBody>
      <dsp:txXfrm>
        <a:off x="6383335" y="2782541"/>
        <a:ext cx="389265" cy="309664"/>
      </dsp:txXfrm>
    </dsp:sp>
    <dsp:sp modelId="{8C1A02E7-EE71-4BB4-A70C-1CCE3B9C5A56}">
      <dsp:nvSpPr>
        <dsp:cNvPr id="0" name=""/>
        <dsp:cNvSpPr/>
      </dsp:nvSpPr>
      <dsp:spPr>
        <a:xfrm>
          <a:off x="5698015" y="3543487"/>
          <a:ext cx="1759905" cy="1529208"/>
        </a:xfrm>
        <a:prstGeom prst="ellipse">
          <a:avLst/>
        </a:prstGeom>
        <a:solidFill>
          <a:schemeClr val="l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Assisting</a:t>
          </a:r>
          <a:r>
            <a:rPr lang="es-MX" sz="1800" b="1" kern="1200"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 in </a:t>
          </a: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Movements</a:t>
          </a:r>
          <a:endParaRPr lang="es-MX" sz="18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sp:txBody>
      <dsp:txXfrm>
        <a:off x="5955747" y="3767434"/>
        <a:ext cx="1244441" cy="1081314"/>
      </dsp:txXfrm>
    </dsp:sp>
    <dsp:sp modelId="{56A93BCD-1D46-457D-BEE7-E9DEBF949C58}">
      <dsp:nvSpPr>
        <dsp:cNvPr id="0" name=""/>
        <dsp:cNvSpPr/>
      </dsp:nvSpPr>
      <dsp:spPr>
        <a:xfrm rot="9000000">
          <a:off x="5330569" y="4655315"/>
          <a:ext cx="398055" cy="516108"/>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kern="1200"/>
        </a:p>
      </dsp:txBody>
      <dsp:txXfrm rot="10800000">
        <a:off x="5441986" y="4728683"/>
        <a:ext cx="278639" cy="309664"/>
      </dsp:txXfrm>
    </dsp:sp>
    <dsp:sp modelId="{E73D9FD9-070E-483B-AD84-6C60E867F1CF}">
      <dsp:nvSpPr>
        <dsp:cNvPr id="0" name=""/>
        <dsp:cNvSpPr/>
      </dsp:nvSpPr>
      <dsp:spPr>
        <a:xfrm>
          <a:off x="3825543" y="4885839"/>
          <a:ext cx="1529208" cy="1139841"/>
        </a:xfrm>
        <a:prstGeom prst="ellipse">
          <a:avLst/>
        </a:prstGeom>
        <a:solidFill>
          <a:schemeClr val="l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Storage of </a:t>
          </a: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Minerals</a:t>
          </a:r>
          <a:endParaRPr lang="es-MX" sz="1800" b="1" kern="1200"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ndParaRPr>
        </a:p>
      </dsp:txBody>
      <dsp:txXfrm>
        <a:off x="4049490" y="5052765"/>
        <a:ext cx="1081314" cy="805989"/>
      </dsp:txXfrm>
    </dsp:sp>
    <dsp:sp modelId="{627B0F48-E77B-4053-A059-45B8AADDDADC}">
      <dsp:nvSpPr>
        <dsp:cNvPr id="0" name=""/>
        <dsp:cNvSpPr/>
      </dsp:nvSpPr>
      <dsp:spPr>
        <a:xfrm rot="12600000">
          <a:off x="3487460" y="4672342"/>
          <a:ext cx="385461" cy="516108"/>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kern="1200"/>
        </a:p>
      </dsp:txBody>
      <dsp:txXfrm rot="10800000">
        <a:off x="3595352" y="4804474"/>
        <a:ext cx="269823" cy="309664"/>
      </dsp:txXfrm>
    </dsp:sp>
    <dsp:sp modelId="{2568C98C-29DB-40A8-97C0-DDF461474C1B}">
      <dsp:nvSpPr>
        <dsp:cNvPr id="0" name=""/>
        <dsp:cNvSpPr/>
      </dsp:nvSpPr>
      <dsp:spPr>
        <a:xfrm>
          <a:off x="1686079" y="3543487"/>
          <a:ext cx="1832497" cy="1529208"/>
        </a:xfrm>
        <a:prstGeom prst="ellipse">
          <a:avLst/>
        </a:prstGeom>
        <a:solidFill>
          <a:schemeClr val="l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Production</a:t>
          </a:r>
          <a:r>
            <a:rPr lang="es-MX" sz="1800" b="1" kern="1200"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 of </a:t>
          </a: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Blood</a:t>
          </a:r>
          <a:r>
            <a:rPr lang="es-MX" sz="1800" b="1" kern="1200"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 </a:t>
          </a: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Cells</a:t>
          </a:r>
          <a:endParaRPr lang="es-MX" sz="1800" b="1" kern="1200"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ndParaRPr>
        </a:p>
      </dsp:txBody>
      <dsp:txXfrm>
        <a:off x="1954442" y="3767434"/>
        <a:ext cx="1295771" cy="1081314"/>
      </dsp:txXfrm>
    </dsp:sp>
    <dsp:sp modelId="{97D2FA36-2966-4517-B9D9-4E41426C0AD4}">
      <dsp:nvSpPr>
        <dsp:cNvPr id="0" name=""/>
        <dsp:cNvSpPr/>
      </dsp:nvSpPr>
      <dsp:spPr>
        <a:xfrm rot="16200000">
          <a:off x="2399303" y="2913861"/>
          <a:ext cx="406047" cy="516108"/>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kern="1200"/>
        </a:p>
      </dsp:txBody>
      <dsp:txXfrm>
        <a:off x="2460210" y="3077990"/>
        <a:ext cx="284233" cy="309664"/>
      </dsp:txXfrm>
    </dsp:sp>
    <dsp:sp modelId="{FF091CDD-5356-4719-B181-59655D51D361}">
      <dsp:nvSpPr>
        <dsp:cNvPr id="0" name=""/>
        <dsp:cNvSpPr/>
      </dsp:nvSpPr>
      <dsp:spPr>
        <a:xfrm>
          <a:off x="1837723" y="1248150"/>
          <a:ext cx="1529208" cy="1529208"/>
        </a:xfrm>
        <a:prstGeom prst="ellipse">
          <a:avLst/>
        </a:prstGeom>
        <a:solidFill>
          <a:schemeClr val="l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Storage of </a:t>
          </a: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Chemical</a:t>
          </a:r>
          <a:r>
            <a:rPr lang="es-MX" sz="1800" b="1" kern="1200"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 </a:t>
          </a:r>
          <a:r>
            <a:rPr lang="es-MX" sz="1800" b="1" kern="1200"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rPr>
            <a:t>Energy</a:t>
          </a:r>
          <a:endParaRPr lang="es-MX" sz="18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ndParaRPr>
        </a:p>
      </dsp:txBody>
      <dsp:txXfrm>
        <a:off x="2061670" y="1472097"/>
        <a:ext cx="1081314" cy="1081314"/>
      </dsp:txXfrm>
    </dsp:sp>
    <dsp:sp modelId="{BFA77A81-96E3-473B-97F5-80A4176C3479}">
      <dsp:nvSpPr>
        <dsp:cNvPr id="0" name=""/>
        <dsp:cNvSpPr/>
      </dsp:nvSpPr>
      <dsp:spPr>
        <a:xfrm rot="19800000">
          <a:off x="3397557" y="1164248"/>
          <a:ext cx="454924" cy="516108"/>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kern="1200"/>
        </a:p>
      </dsp:txBody>
      <dsp:txXfrm>
        <a:off x="3406699" y="1301589"/>
        <a:ext cx="318447" cy="309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CFA9B-FEA5-4290-8824-649F03335D7B}">
      <dsp:nvSpPr>
        <dsp:cNvPr id="0" name=""/>
        <dsp:cNvSpPr/>
      </dsp:nvSpPr>
      <dsp:spPr>
        <a:xfrm>
          <a:off x="460905" y="1047"/>
          <a:ext cx="3479899" cy="2087939"/>
        </a:xfrm>
        <a:prstGeom prst="rect">
          <a:avLst/>
        </a:prstGeom>
        <a:solidFill>
          <a:schemeClr val="accent1">
            <a:shade val="80000"/>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smtClean="0">
              <a:ln w="50800"/>
              <a:latin typeface="Candara" pitchFamily="34" charset="0"/>
            </a:rPr>
            <a:t>Muscles attach to the various parts of the skeleton</a:t>
          </a:r>
          <a:endParaRPr lang="es-MX" sz="2600" kern="1200" dirty="0"/>
        </a:p>
      </dsp:txBody>
      <dsp:txXfrm>
        <a:off x="460905" y="1047"/>
        <a:ext cx="3479899" cy="2087939"/>
      </dsp:txXfrm>
    </dsp:sp>
    <dsp:sp modelId="{AA09C575-3CB8-4318-9ABE-D9E2F7A12A8E}">
      <dsp:nvSpPr>
        <dsp:cNvPr id="0" name=""/>
        <dsp:cNvSpPr/>
      </dsp:nvSpPr>
      <dsp:spPr>
        <a:xfrm>
          <a:off x="4288794" y="1047"/>
          <a:ext cx="3479899" cy="2087939"/>
        </a:xfrm>
        <a:prstGeom prst="rect">
          <a:avLst/>
        </a:prstGeom>
        <a:solidFill>
          <a:schemeClr val="accent1">
            <a:shade val="80000"/>
            <a:hueOff val="-145297"/>
            <a:satOff val="-28108"/>
            <a:lumOff val="1849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n w="50800"/>
              <a:latin typeface="Candara" pitchFamily="34" charset="0"/>
            </a:rPr>
            <a:t>Bone tissue supplies blood cells for the circulation and aids the immune system</a:t>
          </a:r>
          <a:endParaRPr lang="es-MX" sz="2600" kern="1200" dirty="0"/>
        </a:p>
      </dsp:txBody>
      <dsp:txXfrm>
        <a:off x="4288794" y="1047"/>
        <a:ext cx="3479899" cy="2087939"/>
      </dsp:txXfrm>
    </dsp:sp>
    <dsp:sp modelId="{5ADDD0EC-554B-4EE7-ADBE-38A3BB464C06}">
      <dsp:nvSpPr>
        <dsp:cNvPr id="0" name=""/>
        <dsp:cNvSpPr/>
      </dsp:nvSpPr>
      <dsp:spPr>
        <a:xfrm>
          <a:off x="2374850" y="2436976"/>
          <a:ext cx="3479899" cy="2087939"/>
        </a:xfrm>
        <a:prstGeom prst="rect">
          <a:avLst/>
        </a:prstGeom>
        <a:solidFill>
          <a:schemeClr val="accent1">
            <a:shade val="80000"/>
            <a:hueOff val="-290595"/>
            <a:satOff val="-56215"/>
            <a:lumOff val="3699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n w="50800"/>
              <a:latin typeface="Candara" pitchFamily="34" charset="0"/>
            </a:rPr>
            <a:t>Allows channels and tunnels for the circulatory vessels and nervous tissue to pass.</a:t>
          </a:r>
          <a:endParaRPr lang="es-MX" sz="2600" kern="1200" dirty="0"/>
        </a:p>
      </dsp:txBody>
      <dsp:txXfrm>
        <a:off x="2374850" y="2436976"/>
        <a:ext cx="3479899" cy="20879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A74EC-6BA4-4C23-8758-6167EFDCC774}">
      <dsp:nvSpPr>
        <dsp:cNvPr id="0" name=""/>
        <dsp:cNvSpPr/>
      </dsp:nvSpPr>
      <dsp:spPr>
        <a:xfrm>
          <a:off x="4224" y="418961"/>
          <a:ext cx="2163619" cy="129817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Bones provide calcium</a:t>
          </a:r>
          <a:endParaRPr lang="es-MX" sz="1800" b="1" kern="1200"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sp:txBody>
      <dsp:txXfrm>
        <a:off x="4224" y="418961"/>
        <a:ext cx="2163619" cy="1298171"/>
      </dsp:txXfrm>
    </dsp:sp>
    <dsp:sp modelId="{E342967E-1EB0-46AB-8EB9-9F2D739B47EC}">
      <dsp:nvSpPr>
        <dsp:cNvPr id="0" name=""/>
        <dsp:cNvSpPr/>
      </dsp:nvSpPr>
      <dsp:spPr>
        <a:xfrm>
          <a:off x="2230517" y="418961"/>
          <a:ext cx="2163619" cy="1298171"/>
        </a:xfrm>
        <a:prstGeom prst="rect">
          <a:avLst/>
        </a:prstGeom>
        <a:gradFill rotWithShape="0">
          <a:gsLst>
            <a:gs pos="0">
              <a:schemeClr val="accent5">
                <a:hueOff val="-1655646"/>
                <a:satOff val="6635"/>
                <a:lumOff val="1438"/>
                <a:alphaOff val="0"/>
                <a:shade val="51000"/>
                <a:satMod val="130000"/>
              </a:schemeClr>
            </a:gs>
            <a:gs pos="80000">
              <a:schemeClr val="accent5">
                <a:hueOff val="-1655646"/>
                <a:satOff val="6635"/>
                <a:lumOff val="1438"/>
                <a:alphaOff val="0"/>
                <a:shade val="93000"/>
                <a:satMod val="130000"/>
              </a:schemeClr>
            </a:gs>
            <a:gs pos="100000">
              <a:schemeClr val="accent5">
                <a:hueOff val="-1655646"/>
                <a:satOff val="6635"/>
                <a:lumOff val="143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The skull protects the brain</a:t>
          </a:r>
          <a:endParaRPr lang="es-MX" sz="1800" b="1" kern="1200"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sp:txBody>
      <dsp:txXfrm>
        <a:off x="2230517" y="418961"/>
        <a:ext cx="2163619" cy="1298171"/>
      </dsp:txXfrm>
    </dsp:sp>
    <dsp:sp modelId="{E92CB69F-60F4-40BC-90B0-2FF19B3D9D5B}">
      <dsp:nvSpPr>
        <dsp:cNvPr id="0" name=""/>
        <dsp:cNvSpPr/>
      </dsp:nvSpPr>
      <dsp:spPr>
        <a:xfrm>
          <a:off x="4456809" y="418961"/>
          <a:ext cx="2163619" cy="1298171"/>
        </a:xfrm>
        <a:prstGeom prst="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The vertebrae protect the spinal cord </a:t>
          </a:r>
          <a:endParaRPr lang="es-MX" sz="1800" b="1" kern="1200"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sp:txBody>
      <dsp:txXfrm>
        <a:off x="4456809" y="418961"/>
        <a:ext cx="2163619" cy="1298171"/>
      </dsp:txXfrm>
    </dsp:sp>
    <dsp:sp modelId="{F89E49F0-F2B8-429C-841C-3A9329181102}">
      <dsp:nvSpPr>
        <dsp:cNvPr id="0" name=""/>
        <dsp:cNvSpPr/>
      </dsp:nvSpPr>
      <dsp:spPr>
        <a:xfrm>
          <a:off x="4224" y="1779806"/>
          <a:ext cx="2163619" cy="1298171"/>
        </a:xfrm>
        <a:prstGeom prst="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Endothelial cells maintain the blood-brain barrier.</a:t>
          </a:r>
          <a:endParaRPr lang="es-MX" sz="1800" b="1" kern="1200"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sp:txBody>
      <dsp:txXfrm>
        <a:off x="4224" y="1779806"/>
        <a:ext cx="2163619" cy="1298171"/>
      </dsp:txXfrm>
    </dsp:sp>
    <dsp:sp modelId="{089250C4-C51A-454F-A718-F67C635D1496}">
      <dsp:nvSpPr>
        <dsp:cNvPr id="0" name=""/>
        <dsp:cNvSpPr/>
      </dsp:nvSpPr>
      <dsp:spPr>
        <a:xfrm>
          <a:off x="2230517" y="1779806"/>
          <a:ext cx="2163619" cy="1298171"/>
        </a:xfrm>
        <a:prstGeom prst="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Hormones provide feedback to the brain to affect neural processing.</a:t>
          </a:r>
          <a:endParaRPr lang="es-MX" sz="1800" b="1" kern="1200"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sp:txBody>
      <dsp:txXfrm>
        <a:off x="2230517" y="1779806"/>
        <a:ext cx="2163619" cy="1298171"/>
      </dsp:txXfrm>
    </dsp:sp>
    <dsp:sp modelId="{F02DE88F-2F94-4BC4-B8B9-2B29E91260E1}">
      <dsp:nvSpPr>
        <dsp:cNvPr id="0" name=""/>
        <dsp:cNvSpPr/>
      </dsp:nvSpPr>
      <dsp:spPr>
        <a:xfrm>
          <a:off x="4456809" y="1779806"/>
          <a:ext cx="2163619" cy="1298171"/>
        </a:xfrm>
        <a:prstGeom prst="rect">
          <a:avLst/>
        </a:prstGeom>
        <a:gradFill rotWithShape="0">
          <a:gsLst>
            <a:gs pos="0">
              <a:schemeClr val="accent5">
                <a:hueOff val="-8278230"/>
                <a:satOff val="33176"/>
                <a:lumOff val="7190"/>
                <a:alphaOff val="0"/>
                <a:shade val="51000"/>
                <a:satMod val="130000"/>
              </a:schemeClr>
            </a:gs>
            <a:gs pos="80000">
              <a:schemeClr val="accent5">
                <a:hueOff val="-8278230"/>
                <a:satOff val="33176"/>
                <a:lumOff val="7190"/>
                <a:alphaOff val="0"/>
                <a:shade val="93000"/>
                <a:satMod val="130000"/>
              </a:schemeClr>
            </a:gs>
            <a:gs pos="100000">
              <a:schemeClr val="accent5">
                <a:hueOff val="-8278230"/>
                <a:satOff val="33176"/>
                <a:lumOff val="71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The brain monitors respiratory volume and blood gas levels.</a:t>
          </a:r>
          <a:endParaRPr lang="es-MX" sz="1800" b="1" kern="1200"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sp:txBody>
      <dsp:txXfrm>
        <a:off x="4456809" y="1779806"/>
        <a:ext cx="2163619" cy="1298171"/>
      </dsp:txXfrm>
    </dsp:sp>
    <dsp:sp modelId="{045BD998-D0F0-4338-BA2B-62BC7DE576B9}">
      <dsp:nvSpPr>
        <dsp:cNvPr id="0" name=""/>
        <dsp:cNvSpPr/>
      </dsp:nvSpPr>
      <dsp:spPr>
        <a:xfrm>
          <a:off x="2230517" y="3140650"/>
          <a:ext cx="2163619" cy="1298171"/>
        </a:xfrm>
        <a:prstGeom prst="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cap="none" spc="0" dirty="0" smtClean="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rPr>
            <a:t>Digestive processes provide the building blocks for some neurotransmitters.</a:t>
          </a:r>
          <a:endParaRPr lang="es-MX" sz="1800" b="1" kern="1200" cap="none" spc="0" dirty="0">
            <a:ln w="19050">
              <a:solidFill>
                <a:schemeClr val="tx2">
                  <a:tint val="1000"/>
                </a:schemeClr>
              </a:solidFill>
              <a:prstDash val="solid"/>
            </a:ln>
            <a:solidFill>
              <a:schemeClr val="accent3"/>
            </a:solidFill>
            <a:effectLst>
              <a:glow rad="228600">
                <a:schemeClr val="accent4">
                  <a:satMod val="175000"/>
                  <a:alpha val="40000"/>
                </a:schemeClr>
              </a:glow>
              <a:outerShdw blurRad="50000" dist="50800" dir="7500000" algn="tl">
                <a:srgbClr val="000000">
                  <a:shade val="5000"/>
                  <a:alpha val="35000"/>
                </a:srgbClr>
              </a:outerShdw>
            </a:effectLst>
          </a:endParaRPr>
        </a:p>
      </dsp:txBody>
      <dsp:txXfrm>
        <a:off x="2230517" y="3140650"/>
        <a:ext cx="2163619" cy="12981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13ED19-D8A7-4FDF-8F2D-0716D55E855C}" type="datetimeFigureOut">
              <a:rPr lang="es-MX" smtClean="0"/>
              <a:pPr/>
              <a:t>27/10/2011</a:t>
            </a:fld>
            <a:endParaRPr lang="es-MX"/>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191B59-0F91-45EE-8457-9C50C2AE2213}" type="slidenum">
              <a:rPr lang="es-MX" smtClean="0"/>
              <a:pPr/>
              <a:t>‹Nº›</a:t>
            </a:fld>
            <a:endParaRPr lang="es-MX"/>
          </a:p>
        </p:txBody>
      </p:sp>
    </p:spTree>
    <p:extLst>
      <p:ext uri="{BB962C8B-B14F-4D97-AF65-F5344CB8AC3E}">
        <p14:creationId xmlns:p14="http://schemas.microsoft.com/office/powerpoint/2010/main" val="180012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9A57DD0-5081-48E5-8F8C-DA283D195ECB}" type="datetimeFigureOut">
              <a:rPr lang="en-US"/>
              <a:pPr>
                <a:defRPr/>
              </a:pPr>
              <a:t>10/27/2011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D2E3B4A-463B-4815-AD86-CE365D169955}" type="slidenum">
              <a:rPr lang="en-US"/>
              <a:pPr>
                <a:defRPr/>
              </a:pPr>
              <a:t>‹Nº›</a:t>
            </a:fld>
            <a:endParaRPr lang="en-US"/>
          </a:p>
        </p:txBody>
      </p:sp>
    </p:spTree>
    <p:extLst>
      <p:ext uri="{BB962C8B-B14F-4D97-AF65-F5344CB8AC3E}">
        <p14:creationId xmlns:p14="http://schemas.microsoft.com/office/powerpoint/2010/main" val="995757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0D2E3B4A-463B-4815-AD86-CE365D169955}" type="slidenum">
              <a:rPr lang="en-US" smtClean="0"/>
              <a:pPr>
                <a:defRPr/>
              </a:pPr>
              <a:t>1</a:t>
            </a:fld>
            <a:endParaRPr lang="en-US"/>
          </a:p>
        </p:txBody>
      </p:sp>
    </p:spTree>
    <p:extLst>
      <p:ext uri="{BB962C8B-B14F-4D97-AF65-F5344CB8AC3E}">
        <p14:creationId xmlns:p14="http://schemas.microsoft.com/office/powerpoint/2010/main" val="15473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27CBFA87-E7FE-4F0D-8C44-45135B0B381D}"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10/27/2011 6:01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0D2E3B4A-463B-4815-AD86-CE365D169955}"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10/27/2011 6:01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10/27/2011 6:01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10/27/2011 6:01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10/27/2011 6:01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10/27/2011 6:01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27CBFA87-E7FE-4F0D-8C44-45135B0B381D}" type="slidenum">
              <a:rPr lang="en-US" smtClean="0"/>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4.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8.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8.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91000"/>
            <a:ext cx="7772400" cy="669926"/>
          </a:xfrm>
        </p:spPr>
        <p:txBody>
          <a:bodyPr/>
          <a:lstStyle>
            <a:lvl1pPr algn="ctr">
              <a:defRPr/>
            </a:lvl1pPr>
          </a:lstStyle>
          <a:p>
            <a:r>
              <a:rPr lang="es-MX" smtClean="0"/>
              <a:t>Haga clic para modificar el estilo de título del patrón</a:t>
            </a:r>
            <a:endParaRPr lang="es-MX"/>
          </a:p>
        </p:txBody>
      </p:sp>
      <p:sp>
        <p:nvSpPr>
          <p:cNvPr id="3" name="Subtitle 2"/>
          <p:cNvSpPr>
            <a:spLocks noGrp="1"/>
          </p:cNvSpPr>
          <p:nvPr>
            <p:ph type="subTitle" idx="1"/>
          </p:nvPr>
        </p:nvSpPr>
        <p:spPr>
          <a:xfrm>
            <a:off x="1371600" y="4876800"/>
            <a:ext cx="6400800" cy="381000"/>
          </a:xfrm>
        </p:spPr>
        <p:txBody>
          <a:bodyPr/>
          <a:lstStyle>
            <a:lvl1pPr marL="0" indent="0" algn="ctr">
              <a:buNone/>
              <a:defRPr b="1">
                <a:solidFill>
                  <a:srgbClr val="FFFFFF"/>
                </a:solidFill>
                <a:effectLst>
                  <a:outerShdw blurRad="38100" dist="38100" dir="2700000" algn="tl">
                    <a:srgbClr val="000000">
                      <a:alpha val="43137"/>
                    </a:srgbClr>
                  </a:outerShdw>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smtClean="0"/>
              <a:t>Haga clic para modificar el estilo de subtítulo del patrón</a:t>
            </a:r>
            <a:endParaRPr lang="es-MX" dirty="0"/>
          </a:p>
        </p:txBody>
      </p:sp>
      <p:sp>
        <p:nvSpPr>
          <p:cNvPr id="4" name="Date Placeholder 3"/>
          <p:cNvSpPr>
            <a:spLocks noGrp="1"/>
          </p:cNvSpPr>
          <p:nvPr>
            <p:ph type="dt" sz="half" idx="10"/>
          </p:nvPr>
        </p:nvSpPr>
        <p:spPr/>
        <p:txBody>
          <a:bodyPr/>
          <a:lstStyle>
            <a:lvl1pPr>
              <a:defRPr/>
            </a:lvl1pPr>
          </a:lstStyle>
          <a:p>
            <a:pPr>
              <a:defRPr/>
            </a:pPr>
            <a:fld id="{361A6883-7787-4FEE-93DB-56F706DBB347}"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AAFAF62D-C78B-45D6-BC47-5FCBB671CC27}" type="slidenum">
              <a:rPr lang="es-MX" smtClean="0"/>
              <a:pPr>
                <a:defRPr/>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Vertical Text Placeholder 2"/>
          <p:cNvSpPr>
            <a:spLocks noGrp="1"/>
          </p:cNvSpPr>
          <p:nvPr>
            <p:ph type="body" orient="vert" idx="1"/>
          </p:nvPr>
        </p:nvSpPr>
        <p:spPr/>
        <p:txBody>
          <a:bodyPr vert="eaVert"/>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BBFB3285-00D2-4C0B-A5D9-03F0AB596784}"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268532B4-0AF9-4207-B8E4-F6C8E7EDDC83}" type="slidenum">
              <a:rPr lang="es-MX" smtClean="0"/>
              <a:pPr>
                <a:defRPr/>
              </a:pPr>
              <a:t>‹Nº›</a:t>
            </a:fld>
            <a:endParaRPr lang="es-MX"/>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s-ES" smtClean="0"/>
              <a:t>Haga clic para modificar el estilo de texto del patrón</a:t>
            </a: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81000"/>
            <a:ext cx="7772400" cy="669926"/>
          </a:xfrm>
        </p:spPr>
        <p:txBody>
          <a:bodyPr/>
          <a:lstStyle>
            <a:lvl1pPr>
              <a:defRPr>
                <a:solidFill>
                  <a:srgbClr val="FFFFFF"/>
                </a:solidFill>
                <a:effectLst>
                  <a:outerShdw blurRad="38100" dist="38100" dir="2700000" algn="tl">
                    <a:srgbClr val="000000">
                      <a:alpha val="43137"/>
                    </a:srgbClr>
                  </a:outerShdw>
                </a:effectLst>
              </a:defRPr>
            </a:lvl1pPr>
          </a:lstStyle>
          <a:p>
            <a:r>
              <a:rPr lang="es-MX" smtClean="0"/>
              <a:t>Haga clic para modificar el estilo de título del patrón</a:t>
            </a:r>
            <a:endParaRPr lang="es-MX"/>
          </a:p>
        </p:txBody>
      </p:sp>
      <p:sp>
        <p:nvSpPr>
          <p:cNvPr id="3" name="Subtitle 2"/>
          <p:cNvSpPr>
            <a:spLocks noGrp="1"/>
          </p:cNvSpPr>
          <p:nvPr>
            <p:ph type="subTitle" idx="1"/>
          </p:nvPr>
        </p:nvSpPr>
        <p:spPr>
          <a:xfrm>
            <a:off x="152400" y="1066800"/>
            <a:ext cx="6400800" cy="381000"/>
          </a:xfrm>
        </p:spPr>
        <p:txBody>
          <a:bodyPr/>
          <a:lstStyle>
            <a:lvl1pPr marL="0" indent="0" algn="l">
              <a:buNone/>
              <a:defRPr b="1">
                <a:solidFill>
                  <a:srgbClr val="FFFFFF"/>
                </a:solidFill>
                <a:effectLst>
                  <a:outerShdw blurRad="38100" dist="38100" dir="2700000" algn="tl">
                    <a:srgbClr val="000000">
                      <a:alpha val="43137"/>
                    </a:srgbClr>
                  </a:outerShdw>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smtClean="0"/>
              <a:t>Haga clic para modificar el estilo de subtítulo del patrón</a:t>
            </a:r>
            <a:endParaRPr lang="es-MX" dirty="0"/>
          </a:p>
        </p:txBody>
      </p:sp>
      <p:sp>
        <p:nvSpPr>
          <p:cNvPr id="4" name="Date Placeholder 3"/>
          <p:cNvSpPr>
            <a:spLocks noGrp="1"/>
          </p:cNvSpPr>
          <p:nvPr>
            <p:ph type="dt" sz="half" idx="10"/>
          </p:nvPr>
        </p:nvSpPr>
        <p:spPr/>
        <p:txBody>
          <a:bodyPr/>
          <a:lstStyle>
            <a:lvl1pPr>
              <a:defRPr/>
            </a:lvl1pPr>
          </a:lstStyle>
          <a:p>
            <a:pPr>
              <a:defRPr/>
            </a:pPr>
            <a:fld id="{6FDB110C-6E4C-409A-A8C8-7F622D0AD85C}"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29823170-61E0-456B-8305-19B5EBB70996}" type="slidenum">
              <a:rPr lang="es-MX" smtClean="0"/>
              <a:pPr>
                <a:defRPr/>
              </a:pPr>
              <a:t>‹Nº›</a:t>
            </a:fld>
            <a:endParaRPr lang="es-MX"/>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Content Placeholder 2"/>
          <p:cNvSpPr>
            <a:spLocks noGrp="1"/>
          </p:cNvSpPr>
          <p:nvPr>
            <p:ph idx="1"/>
          </p:nvPr>
        </p:nvSpPr>
        <p:spPr/>
        <p:txBody>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70420DF8-AB6A-4EB1-B8B9-F7CDBD3A83A8}"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2162F162-CE30-442A-A3CA-C9A8E0C6A085}" type="slidenum">
              <a:rPr lang="es-MX" smtClean="0"/>
              <a:pPr>
                <a:defRPr/>
              </a:pPr>
              <a:t>‹Nº›</a:t>
            </a:fld>
            <a:endParaRPr lang="es-MX"/>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MX" smtClean="0"/>
              <a:t>Haga clic para modificar el estilo de título del patrón</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D6D5F8C1-D123-45AF-99B4-2E26A481A14C}"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B091FFAD-9BDC-40E1-A3AB-45FB196C8BBF}" type="slidenum">
              <a:rPr lang="es-MX" smtClean="0"/>
              <a:pPr>
                <a:defRPr/>
              </a:pPr>
              <a:t>‹Nº›</a:t>
            </a:fld>
            <a:endParaRPr lang="es-MX"/>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5" name="Date Placeholder 3"/>
          <p:cNvSpPr>
            <a:spLocks noGrp="1"/>
          </p:cNvSpPr>
          <p:nvPr>
            <p:ph type="dt" sz="half" idx="10"/>
          </p:nvPr>
        </p:nvSpPr>
        <p:spPr/>
        <p:txBody>
          <a:bodyPr/>
          <a:lstStyle>
            <a:lvl1pPr>
              <a:defRPr/>
            </a:lvl1pPr>
          </a:lstStyle>
          <a:p>
            <a:pPr>
              <a:defRPr/>
            </a:pPr>
            <a:fld id="{D2247DF8-4730-4726-A446-1BEEA3BB94EC}"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49E4D89B-AFE6-44FB-9BB6-1A964F235180}" type="slidenum">
              <a:rPr lang="es-MX" smtClean="0"/>
              <a:pPr>
                <a:defRPr/>
              </a:pPr>
              <a:t>‹Nº›</a:t>
            </a:fld>
            <a:endParaRPr lang="es-MX"/>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smtClean="0"/>
              <a:t>Haga clic para modificar el estilo de título del patrón</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7" name="Date Placeholder 3"/>
          <p:cNvSpPr>
            <a:spLocks noGrp="1"/>
          </p:cNvSpPr>
          <p:nvPr>
            <p:ph type="dt" sz="half" idx="10"/>
          </p:nvPr>
        </p:nvSpPr>
        <p:spPr/>
        <p:txBody>
          <a:bodyPr/>
          <a:lstStyle>
            <a:lvl1pPr>
              <a:defRPr/>
            </a:lvl1pPr>
          </a:lstStyle>
          <a:p>
            <a:pPr>
              <a:defRPr/>
            </a:pPr>
            <a:fld id="{8F3B54C1-FFEC-4C04-A26B-0A7F2F5C1E5B}" type="datetimeFigureOut">
              <a:rPr lang="es-MX" smtClean="0"/>
              <a:pPr>
                <a:defRPr/>
              </a:pPr>
              <a:t>27/10/2011</a:t>
            </a:fld>
            <a:endParaRPr lang="es-MX"/>
          </a:p>
        </p:txBody>
      </p:sp>
      <p:sp>
        <p:nvSpPr>
          <p:cNvPr id="8" name="Footer Placeholder 4"/>
          <p:cNvSpPr>
            <a:spLocks noGrp="1"/>
          </p:cNvSpPr>
          <p:nvPr>
            <p:ph type="ftr" sz="quarter" idx="11"/>
          </p:nvPr>
        </p:nvSpPr>
        <p:spPr/>
        <p:txBody>
          <a:bodyPr/>
          <a:lstStyle>
            <a:lvl1pPr>
              <a:defRPr/>
            </a:lvl1pPr>
          </a:lstStyle>
          <a:p>
            <a:pPr>
              <a:defRPr/>
            </a:pPr>
            <a:endParaRPr lang="es-MX"/>
          </a:p>
        </p:txBody>
      </p:sp>
      <p:sp>
        <p:nvSpPr>
          <p:cNvPr id="9" name="Slide Number Placeholder 5"/>
          <p:cNvSpPr>
            <a:spLocks noGrp="1"/>
          </p:cNvSpPr>
          <p:nvPr>
            <p:ph type="sldNum" sz="quarter" idx="12"/>
          </p:nvPr>
        </p:nvSpPr>
        <p:spPr/>
        <p:txBody>
          <a:bodyPr/>
          <a:lstStyle>
            <a:lvl1pPr>
              <a:defRPr/>
            </a:lvl1pPr>
          </a:lstStyle>
          <a:p>
            <a:pPr>
              <a:defRPr/>
            </a:pPr>
            <a:fld id="{3E76BA1A-5917-4929-8B8A-37EE7A0D678E}" type="slidenum">
              <a:rPr lang="es-MX" smtClean="0"/>
              <a:pPr>
                <a:defRPr/>
              </a:pPr>
              <a:t>‹Nº›</a:t>
            </a:fld>
            <a:endParaRPr lang="es-MX"/>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Date Placeholder 3"/>
          <p:cNvSpPr>
            <a:spLocks noGrp="1"/>
          </p:cNvSpPr>
          <p:nvPr>
            <p:ph type="dt" sz="half" idx="10"/>
          </p:nvPr>
        </p:nvSpPr>
        <p:spPr/>
        <p:txBody>
          <a:bodyPr/>
          <a:lstStyle>
            <a:lvl1pPr>
              <a:defRPr/>
            </a:lvl1pPr>
          </a:lstStyle>
          <a:p>
            <a:pPr>
              <a:defRPr/>
            </a:pPr>
            <a:fld id="{E711D7F5-29C7-4300-BA2A-771BA3043111}" type="datetimeFigureOut">
              <a:rPr lang="es-MX" smtClean="0"/>
              <a:pPr>
                <a:defRPr/>
              </a:pPr>
              <a:t>27/10/2011</a:t>
            </a:fld>
            <a:endParaRPr lang="es-MX"/>
          </a:p>
        </p:txBody>
      </p:sp>
      <p:sp>
        <p:nvSpPr>
          <p:cNvPr id="4" name="Footer Placeholder 4"/>
          <p:cNvSpPr>
            <a:spLocks noGrp="1"/>
          </p:cNvSpPr>
          <p:nvPr>
            <p:ph type="ftr" sz="quarter" idx="11"/>
          </p:nvPr>
        </p:nvSpPr>
        <p:spPr/>
        <p:txBody>
          <a:bodyPr/>
          <a:lstStyle>
            <a:lvl1pPr>
              <a:defRPr/>
            </a:lvl1pPr>
          </a:lstStyle>
          <a:p>
            <a:pPr>
              <a:defRPr/>
            </a:pPr>
            <a:endParaRPr lang="es-MX"/>
          </a:p>
        </p:txBody>
      </p:sp>
      <p:sp>
        <p:nvSpPr>
          <p:cNvPr id="5" name="Slide Number Placeholder 5"/>
          <p:cNvSpPr>
            <a:spLocks noGrp="1"/>
          </p:cNvSpPr>
          <p:nvPr>
            <p:ph type="sldNum" sz="quarter" idx="12"/>
          </p:nvPr>
        </p:nvSpPr>
        <p:spPr/>
        <p:txBody>
          <a:bodyPr/>
          <a:lstStyle>
            <a:lvl1pPr>
              <a:defRPr/>
            </a:lvl1pPr>
          </a:lstStyle>
          <a:p>
            <a:pPr>
              <a:defRPr/>
            </a:pPr>
            <a:fld id="{4AC52FEE-3B6F-4157-BF46-C17895C61FEA}" type="slidenum">
              <a:rPr lang="es-MX" smtClean="0"/>
              <a:pPr>
                <a:defRPr/>
              </a:pPr>
              <a:t>‹Nº›</a:t>
            </a:fld>
            <a:endParaRPr lang="es-MX"/>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4CBCD26-6D92-4046-B0FA-0B15DCAB7E8A}" type="datetimeFigureOut">
              <a:rPr lang="es-MX" smtClean="0"/>
              <a:pPr>
                <a:defRPr/>
              </a:pPr>
              <a:t>27/10/2011</a:t>
            </a:fld>
            <a:endParaRPr lang="es-MX"/>
          </a:p>
        </p:txBody>
      </p:sp>
      <p:sp>
        <p:nvSpPr>
          <p:cNvPr id="3" name="Footer Placeholder 4"/>
          <p:cNvSpPr>
            <a:spLocks noGrp="1"/>
          </p:cNvSpPr>
          <p:nvPr>
            <p:ph type="ftr" sz="quarter" idx="11"/>
          </p:nvPr>
        </p:nvSpPr>
        <p:spPr/>
        <p:txBody>
          <a:bodyPr/>
          <a:lstStyle>
            <a:lvl1pPr>
              <a:defRPr/>
            </a:lvl1pPr>
          </a:lstStyle>
          <a:p>
            <a:pPr>
              <a:defRPr/>
            </a:pPr>
            <a:endParaRPr lang="es-MX"/>
          </a:p>
        </p:txBody>
      </p:sp>
      <p:sp>
        <p:nvSpPr>
          <p:cNvPr id="4" name="Slide Number Placeholder 5"/>
          <p:cNvSpPr>
            <a:spLocks noGrp="1"/>
          </p:cNvSpPr>
          <p:nvPr>
            <p:ph type="sldNum" sz="quarter" idx="12"/>
          </p:nvPr>
        </p:nvSpPr>
        <p:spPr/>
        <p:txBody>
          <a:bodyPr/>
          <a:lstStyle>
            <a:lvl1pPr>
              <a:defRPr/>
            </a:lvl1pPr>
          </a:lstStyle>
          <a:p>
            <a:pPr>
              <a:defRPr/>
            </a:pPr>
            <a:fld id="{87CFB5E6-99D3-485F-8144-49E24DE6611B}" type="slidenum">
              <a:rPr lang="es-MX" smtClean="0"/>
              <a:pPr>
                <a:defRPr/>
              </a:pPr>
              <a:t>‹Nº›</a:t>
            </a:fld>
            <a:endParaRPr lang="es-MX"/>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MX" smtClean="0"/>
              <a:t>Haga clic para modificar el estilo de título del patrón</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40453427-F99E-401C-B3BF-E62957250471}"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635210B7-B04B-492C-A1EB-31659C178101}" type="slidenum">
              <a:rPr lang="es-MX" smtClean="0"/>
              <a:pPr>
                <a:defRPr/>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MX" smtClean="0"/>
              <a:t>Haga clic para modificar el estilo de título del patrón</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66E7901B-2FCA-4A0B-A773-945B2CBA098B}"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6721C9FD-A361-4B07-AC69-D00F1080DE93}" type="slidenum">
              <a:rPr lang="es-MX" smtClean="0"/>
              <a:pPr>
                <a:defRPr/>
              </a:pPr>
              <a:t>‹Nº›</a:t>
            </a:fld>
            <a:endParaRPr lang="es-MX"/>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MX" smtClean="0"/>
              <a:t>Haga clic para modificar el estilo de título del patrón</a:t>
            </a:r>
            <a:endParaRPr lang="es-MX"/>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MX" noProof="0" smtClean="0"/>
              <a:t>Haga clic en el icono para agregar una imagen</a:t>
            </a:r>
            <a:endParaRPr lang="es-MX"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E7A1DEF5-C543-4278-98A6-D229A29B6A3C}"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1442DAA6-00A6-474A-8326-C85179D1CBEF}" type="slidenum">
              <a:rPr lang="es-MX" smtClean="0"/>
              <a:pPr>
                <a:defRPr/>
              </a:pPr>
              <a:t>‹Nº›</a:t>
            </a:fld>
            <a:endParaRPr lang="es-MX"/>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Vertical Text Placeholder 2"/>
          <p:cNvSpPr>
            <a:spLocks noGrp="1"/>
          </p:cNvSpPr>
          <p:nvPr>
            <p:ph type="body" orient="vert" idx="1"/>
          </p:nvPr>
        </p:nvSpPr>
        <p:spPr/>
        <p:txBody>
          <a:bodyPr vert="eaVert"/>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6DBEB54D-E3AB-4659-A18D-BBFC35E99A86}"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5607F2CF-C542-4EB5-B920-A277275286E0}" type="slidenum">
              <a:rPr lang="es-MX" smtClean="0"/>
              <a:pPr>
                <a:defRPr/>
              </a:pPr>
              <a:t>‹Nº›</a:t>
            </a:fld>
            <a:endParaRPr lang="es-MX"/>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MX" smtClean="0"/>
              <a:t>Haga clic para modificar el estilo de título del patrón</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4FF81489-6ADF-40DB-8238-613B23D67EBB}"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3F4C2495-9AC0-4E8F-8548-59B2CCC45E53}" type="slidenum">
              <a:rPr lang="es-MX" smtClean="0"/>
              <a:pPr>
                <a:defRPr/>
              </a:pPr>
              <a:t>‹Nº›</a:t>
            </a:fld>
            <a:endParaRPr lang="es-MX"/>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s-ES" smtClean="0"/>
              <a:t>Haga clic para modificar el estilo de título del patrón</a:t>
            </a:r>
            <a:endParaRPr lang="en-US"/>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s-ES" smtClean="0"/>
              <a:t>Haga clic para modificar el estilo de subtítulo del patrón</a:t>
            </a:r>
            <a:endParaRPr lang="en-US"/>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6A4DB37C-9F8B-47E4-A970-82FED5999E32}" type="slidenum">
              <a:rPr lang="en-US"/>
              <a:pPr/>
              <a:t>‹Nº›</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7969B744-60E3-4283-B901-207ABF896BC6}" type="datetimeFigureOut">
              <a:rPr lang="es-MX" smtClean="0"/>
              <a:pPr/>
              <a:t>27/10/2011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A9E81A-E567-411E-8A06-FAB16592C6F1}" type="slidenum">
              <a:rPr lang="es-MX" smtClean="0"/>
              <a:pPr/>
              <a:t>‹Nº›</a:t>
            </a:fld>
            <a:endParaRPr lang="es-MX"/>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295400"/>
          </a:xfrm>
        </p:spPr>
        <p:txBody>
          <a:bodyPr/>
          <a:lstStyle/>
          <a:p>
            <a:r>
              <a:rPr lang="es-MX" smtClean="0"/>
              <a:t>Haga clic para modificar el estilo de título del patrón</a:t>
            </a:r>
            <a:endParaRPr lang="es-MX"/>
          </a:p>
        </p:txBody>
      </p:sp>
      <p:sp>
        <p:nvSpPr>
          <p:cNvPr id="3" name="Subtitle 2"/>
          <p:cNvSpPr>
            <a:spLocks noGrp="1"/>
          </p:cNvSpPr>
          <p:nvPr>
            <p:ph type="subTitle" idx="1"/>
          </p:nvPr>
        </p:nvSpPr>
        <p:spPr>
          <a:xfrm>
            <a:off x="1371600" y="5410200"/>
            <a:ext cx="6400800" cy="838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smtClean="0"/>
              <a:t>Haga clic para modificar el estilo de subtítulo del patrón</a:t>
            </a:r>
            <a:endParaRPr lang="es-MX" dirty="0"/>
          </a:p>
        </p:txBody>
      </p:sp>
      <p:sp>
        <p:nvSpPr>
          <p:cNvPr id="4" name="Date Placeholder 3"/>
          <p:cNvSpPr>
            <a:spLocks noGrp="1"/>
          </p:cNvSpPr>
          <p:nvPr>
            <p:ph type="dt" sz="half" idx="10"/>
          </p:nvPr>
        </p:nvSpPr>
        <p:spPr/>
        <p:txBody>
          <a:bodyPr/>
          <a:lstStyle>
            <a:lvl1pPr>
              <a:defRPr/>
            </a:lvl1pPr>
          </a:lstStyle>
          <a:p>
            <a:pPr>
              <a:defRPr/>
            </a:pPr>
            <a:fld id="{50397772-AFC1-497E-8576-B204461988B5}"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0C4B1986-2C80-4C63-B0AB-118DE56100BF}" type="slidenum">
              <a:rPr lang="es-MX" smtClean="0"/>
              <a:pPr>
                <a:defRPr/>
              </a:pPr>
              <a:t>‹Nº›</a:t>
            </a:fld>
            <a:endParaRPr lang="es-MX"/>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s-MX" smtClean="0"/>
              <a:t>Haga clic para modificar el estilo de título del patrón</a:t>
            </a:r>
            <a:endParaRPr lang="es-MX"/>
          </a:p>
        </p:txBody>
      </p:sp>
      <p:sp>
        <p:nvSpPr>
          <p:cNvPr id="3" name="Content Placeholder 2"/>
          <p:cNvSpPr>
            <a:spLocks noGrp="1"/>
          </p:cNvSpPr>
          <p:nvPr>
            <p:ph idx="1"/>
          </p:nvPr>
        </p:nvSpPr>
        <p:spPr>
          <a:xfrm>
            <a:off x="2286000" y="1524000"/>
            <a:ext cx="6400800" cy="4648200"/>
          </a:xfrm>
        </p:spPr>
        <p:txBody>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D66832FA-BE15-436E-8B41-3B0DFB819908}"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064ECA67-2F2A-4280-B01B-C54230B57A7D}" type="slidenum">
              <a:rPr lang="es-MX" smtClean="0"/>
              <a:pPr>
                <a:defRPr/>
              </a:pPr>
              <a:t>‹Nº›</a:t>
            </a:fld>
            <a:endParaRPr lang="es-MX"/>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MX" smtClean="0"/>
              <a:t>Haga clic para modificar el estilo de título del patrón</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46510A22-542D-468C-80AB-4310EAAC0FDA}"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C7CB16F9-975F-410F-A54E-D8C56691DE12}" type="slidenum">
              <a:rPr lang="es-MX" smtClean="0"/>
              <a:pPr>
                <a:defRPr/>
              </a:pPr>
              <a:t>‹Nº›</a:t>
            </a:fld>
            <a:endParaRPr lang="es-MX"/>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5" name="Date Placeholder 3"/>
          <p:cNvSpPr>
            <a:spLocks noGrp="1"/>
          </p:cNvSpPr>
          <p:nvPr>
            <p:ph type="dt" sz="half" idx="10"/>
          </p:nvPr>
        </p:nvSpPr>
        <p:spPr/>
        <p:txBody>
          <a:bodyPr/>
          <a:lstStyle>
            <a:lvl1pPr>
              <a:defRPr/>
            </a:lvl1pPr>
          </a:lstStyle>
          <a:p>
            <a:pPr>
              <a:defRPr/>
            </a:pPr>
            <a:fld id="{C64CA6D5-C413-4D1A-9A8F-9F9CD6178214}"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1C9A1BFA-19BC-4622-A2C7-7F368DEB1B8F}" type="slidenum">
              <a:rPr lang="es-MX" smtClean="0"/>
              <a:pPr>
                <a:defRPr/>
              </a:pPr>
              <a:t>‹Nº›</a:t>
            </a:fld>
            <a:endParaRPr lang="es-MX"/>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smtClean="0"/>
              <a:t>Haga clic para modificar el estilo de título del patrón</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7" name="Date Placeholder 3"/>
          <p:cNvSpPr>
            <a:spLocks noGrp="1"/>
          </p:cNvSpPr>
          <p:nvPr>
            <p:ph type="dt" sz="half" idx="10"/>
          </p:nvPr>
        </p:nvSpPr>
        <p:spPr/>
        <p:txBody>
          <a:bodyPr/>
          <a:lstStyle>
            <a:lvl1pPr>
              <a:defRPr/>
            </a:lvl1pPr>
          </a:lstStyle>
          <a:p>
            <a:pPr>
              <a:defRPr/>
            </a:pPr>
            <a:fld id="{A27BC56D-A700-4A41-B87B-5119098DE264}" type="datetimeFigureOut">
              <a:rPr lang="es-MX" smtClean="0"/>
              <a:pPr>
                <a:defRPr/>
              </a:pPr>
              <a:t>27/10/2011</a:t>
            </a:fld>
            <a:endParaRPr lang="es-MX"/>
          </a:p>
        </p:txBody>
      </p:sp>
      <p:sp>
        <p:nvSpPr>
          <p:cNvPr id="8" name="Footer Placeholder 4"/>
          <p:cNvSpPr>
            <a:spLocks noGrp="1"/>
          </p:cNvSpPr>
          <p:nvPr>
            <p:ph type="ftr" sz="quarter" idx="11"/>
          </p:nvPr>
        </p:nvSpPr>
        <p:spPr/>
        <p:txBody>
          <a:bodyPr/>
          <a:lstStyle>
            <a:lvl1pPr>
              <a:defRPr/>
            </a:lvl1pPr>
          </a:lstStyle>
          <a:p>
            <a:pPr>
              <a:defRPr/>
            </a:pPr>
            <a:endParaRPr lang="es-MX"/>
          </a:p>
        </p:txBody>
      </p:sp>
      <p:sp>
        <p:nvSpPr>
          <p:cNvPr id="9" name="Slide Number Placeholder 5"/>
          <p:cNvSpPr>
            <a:spLocks noGrp="1"/>
          </p:cNvSpPr>
          <p:nvPr>
            <p:ph type="sldNum" sz="quarter" idx="12"/>
          </p:nvPr>
        </p:nvSpPr>
        <p:spPr/>
        <p:txBody>
          <a:bodyPr/>
          <a:lstStyle>
            <a:lvl1pPr>
              <a:defRPr/>
            </a:lvl1pPr>
          </a:lstStyle>
          <a:p>
            <a:pPr>
              <a:defRPr/>
            </a:pPr>
            <a:fld id="{4B13C835-6B05-464E-A3EF-A3E69BCDDC2F}" type="slidenum">
              <a:rPr lang="es-MX" smtClean="0"/>
              <a:pPr>
                <a:defRPr/>
              </a:pPr>
              <a:t>‹Nº›</a:t>
            </a:fld>
            <a:endParaRPr lang="es-MX"/>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Date Placeholder 3"/>
          <p:cNvSpPr>
            <a:spLocks noGrp="1"/>
          </p:cNvSpPr>
          <p:nvPr>
            <p:ph type="dt" sz="half" idx="10"/>
          </p:nvPr>
        </p:nvSpPr>
        <p:spPr/>
        <p:txBody>
          <a:bodyPr/>
          <a:lstStyle>
            <a:lvl1pPr>
              <a:defRPr/>
            </a:lvl1pPr>
          </a:lstStyle>
          <a:p>
            <a:pPr>
              <a:defRPr/>
            </a:pPr>
            <a:fld id="{17B2EF6A-C2BA-4A05-90BB-0D20C876FA7D}" type="datetimeFigureOut">
              <a:rPr lang="es-MX" smtClean="0"/>
              <a:pPr>
                <a:defRPr/>
              </a:pPr>
              <a:t>27/10/2011</a:t>
            </a:fld>
            <a:endParaRPr lang="es-MX"/>
          </a:p>
        </p:txBody>
      </p:sp>
      <p:sp>
        <p:nvSpPr>
          <p:cNvPr id="4" name="Footer Placeholder 4"/>
          <p:cNvSpPr>
            <a:spLocks noGrp="1"/>
          </p:cNvSpPr>
          <p:nvPr>
            <p:ph type="ftr" sz="quarter" idx="11"/>
          </p:nvPr>
        </p:nvSpPr>
        <p:spPr/>
        <p:txBody>
          <a:bodyPr/>
          <a:lstStyle>
            <a:lvl1pPr>
              <a:defRPr/>
            </a:lvl1pPr>
          </a:lstStyle>
          <a:p>
            <a:pPr>
              <a:defRPr/>
            </a:pPr>
            <a:endParaRPr lang="es-MX"/>
          </a:p>
        </p:txBody>
      </p:sp>
      <p:sp>
        <p:nvSpPr>
          <p:cNvPr id="5" name="Slide Number Placeholder 5"/>
          <p:cNvSpPr>
            <a:spLocks noGrp="1"/>
          </p:cNvSpPr>
          <p:nvPr>
            <p:ph type="sldNum" sz="quarter" idx="12"/>
          </p:nvPr>
        </p:nvSpPr>
        <p:spPr/>
        <p:txBody>
          <a:bodyPr/>
          <a:lstStyle>
            <a:lvl1pPr>
              <a:defRPr/>
            </a:lvl1pPr>
          </a:lstStyle>
          <a:p>
            <a:pPr>
              <a:defRPr/>
            </a:pPr>
            <a:fld id="{F347DE49-A46E-4797-8624-505EA6AC199E}" type="slidenum">
              <a:rPr lang="es-MX" smtClean="0"/>
              <a:pPr>
                <a:defRPr/>
              </a:pPr>
              <a:t>‹Nº›</a:t>
            </a:fld>
            <a:endParaRPr lang="es-MX"/>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5A795469-8F45-4086-A163-F1AEE400A7BA}" type="slidenum">
              <a:rPr lang="en-US"/>
              <a:pPr/>
              <a:t>‹Nº›</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106FE6-F254-421B-A6E5-8008E8BADEE3}" type="datetimeFigureOut">
              <a:rPr lang="es-MX" smtClean="0"/>
              <a:pPr>
                <a:defRPr/>
              </a:pPr>
              <a:t>27/10/2011</a:t>
            </a:fld>
            <a:endParaRPr lang="es-MX"/>
          </a:p>
        </p:txBody>
      </p:sp>
      <p:sp>
        <p:nvSpPr>
          <p:cNvPr id="3" name="Footer Placeholder 4"/>
          <p:cNvSpPr>
            <a:spLocks noGrp="1"/>
          </p:cNvSpPr>
          <p:nvPr>
            <p:ph type="ftr" sz="quarter" idx="11"/>
          </p:nvPr>
        </p:nvSpPr>
        <p:spPr/>
        <p:txBody>
          <a:bodyPr/>
          <a:lstStyle>
            <a:lvl1pPr>
              <a:defRPr/>
            </a:lvl1pPr>
          </a:lstStyle>
          <a:p>
            <a:pPr>
              <a:defRPr/>
            </a:pPr>
            <a:endParaRPr lang="es-MX"/>
          </a:p>
        </p:txBody>
      </p:sp>
      <p:sp>
        <p:nvSpPr>
          <p:cNvPr id="4" name="Slide Number Placeholder 5"/>
          <p:cNvSpPr>
            <a:spLocks noGrp="1"/>
          </p:cNvSpPr>
          <p:nvPr>
            <p:ph type="sldNum" sz="quarter" idx="12"/>
          </p:nvPr>
        </p:nvSpPr>
        <p:spPr/>
        <p:txBody>
          <a:bodyPr/>
          <a:lstStyle>
            <a:lvl1pPr>
              <a:defRPr/>
            </a:lvl1pPr>
          </a:lstStyle>
          <a:p>
            <a:pPr>
              <a:defRPr/>
            </a:pPr>
            <a:fld id="{8FAF084B-F62D-479D-8A96-4C36053E398F}" type="slidenum">
              <a:rPr lang="es-MX" smtClean="0"/>
              <a:pPr>
                <a:defRPr/>
              </a:pPr>
              <a:t>‹Nº›</a:t>
            </a:fld>
            <a:endParaRPr lang="es-MX"/>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MX" smtClean="0"/>
              <a:t>Haga clic para modificar el estilo de título del patrón</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BCE13C45-B3BE-4BB3-9EB4-1DCDC3F7B72C}"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59E5B0C5-C57A-4303-8EB5-141B60B67742}" type="slidenum">
              <a:rPr lang="es-MX" smtClean="0"/>
              <a:pPr>
                <a:defRPr/>
              </a:pPr>
              <a:t>‹Nº›</a:t>
            </a:fld>
            <a:endParaRPr lang="es-MX"/>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MX" smtClean="0"/>
              <a:t>Haga clic para modificar el estilo de título del patrón</a:t>
            </a:r>
            <a:endParaRPr lang="es-MX"/>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MX" noProof="0" smtClean="0"/>
              <a:t>Haga clic en el icono para agregar una imagen</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7A5E5B0F-0757-4E93-B3DC-4D36647CCAC1}"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1EB18DDD-441F-43C2-8222-88756F51ECCB}" type="slidenum">
              <a:rPr lang="es-MX" smtClean="0"/>
              <a:pPr>
                <a:defRPr/>
              </a:pPr>
              <a:t>‹Nº›</a:t>
            </a:fld>
            <a:endParaRPr lang="es-MX"/>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Vertical Text Placeholder 2"/>
          <p:cNvSpPr>
            <a:spLocks noGrp="1"/>
          </p:cNvSpPr>
          <p:nvPr>
            <p:ph type="body" orient="vert" idx="1"/>
          </p:nvPr>
        </p:nvSpPr>
        <p:spPr/>
        <p:txBody>
          <a:bodyPr vert="eaVert"/>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9F9A3B2B-2595-458D-A57D-6257B8309F66}"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991179B1-8BFF-4CBD-A11B-4918331067A3}" type="slidenum">
              <a:rPr lang="es-MX" smtClean="0"/>
              <a:pPr>
                <a:defRPr/>
              </a:pPr>
              <a:t>‹Nº›</a:t>
            </a:fld>
            <a:endParaRPr lang="es-MX"/>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MX" smtClean="0"/>
              <a:t>Haga clic para modificar el estilo de título del patrón</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52DF93D4-97EE-4F35-9111-5005E1C89CB1}"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4E9C23EE-0C86-4B8B-A8D7-A7E52F7B5FD8}" type="slidenum">
              <a:rPr lang="es-MX" smtClean="0"/>
              <a:pPr>
                <a:defRPr/>
              </a:pPr>
              <a:t>‹Nº›</a:t>
            </a:fld>
            <a:endParaRPr lang="es-MX"/>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1676400"/>
            <a:ext cx="7315200" cy="5029200"/>
          </a:xfrm>
        </p:spPr>
        <p:txBody>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gn="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1"/>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6C6B0F89-35DF-48C6-92EB-F277419B98DA}" type="slidenum">
              <a:rPr lang="en-US"/>
              <a:pPr/>
              <a:t>‹Nº›</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399" y="4406900"/>
            <a:ext cx="6400801" cy="1362075"/>
          </a:xfrm>
          <a:prstGeom prst="rect">
            <a:avLst/>
          </a:prstGeo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914399" y="2906713"/>
            <a:ext cx="6400801"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a:prstGeom prst="rect">
            <a:avLst/>
          </a:prstGeom>
        </p:spPr>
        <p:txBody>
          <a:bodyPr/>
          <a:lstStyle>
            <a:lvl1pPr>
              <a:defRPr>
                <a:solidFill>
                  <a:schemeClr val="tx1"/>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600200"/>
            <a:ext cx="6400800" cy="4525963"/>
          </a:xfrm>
          <a:prstGeom prst="rect">
            <a:avLst/>
          </a:prstGeo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00600" y="261852"/>
            <a:ext cx="2057400" cy="5851525"/>
          </a:xfrm>
          <a:prstGeom prst="rect">
            <a:avLst/>
          </a:prstGeom>
        </p:spPr>
        <p:txBody>
          <a:bodyPr vert="eaVert"/>
          <a:lstStyle>
            <a:lvl1pPr>
              <a:defRPr>
                <a:solidFill>
                  <a:schemeClr val="tx1"/>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4267200" cy="5851525"/>
          </a:xfrm>
          <a:prstGeom prst="rect">
            <a:avLst/>
          </a:prstGeo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5166CA6C-F84E-45E0-A811-9DC80DAFDE31}" type="slidenum">
              <a:rPr lang="en-US"/>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lvl1pPr>
              <a:defRPr/>
            </a:lvl1pPr>
          </a:lstStyle>
          <a:p>
            <a:endParaRPr lang="en-US"/>
          </a:p>
        </p:txBody>
      </p:sp>
      <p:sp>
        <p:nvSpPr>
          <p:cNvPr id="8" name="7 Marcador de pie de página"/>
          <p:cNvSpPr>
            <a:spLocks noGrp="1"/>
          </p:cNvSpPr>
          <p:nvPr>
            <p:ph type="ftr" sz="quarter" idx="11"/>
          </p:nvPr>
        </p:nvSpPr>
        <p:spPr/>
        <p:txBody>
          <a:bodyPr/>
          <a:lstStyle>
            <a:lvl1pPr>
              <a:defRPr/>
            </a:lvl1pPr>
          </a:lstStyle>
          <a:p>
            <a:endParaRPr lang="en-US"/>
          </a:p>
        </p:txBody>
      </p:sp>
      <p:sp>
        <p:nvSpPr>
          <p:cNvPr id="9" name="8 Marcador de número de diapositiva"/>
          <p:cNvSpPr>
            <a:spLocks noGrp="1"/>
          </p:cNvSpPr>
          <p:nvPr>
            <p:ph type="sldNum" sz="quarter" idx="12"/>
          </p:nvPr>
        </p:nvSpPr>
        <p:spPr/>
        <p:txBody>
          <a:bodyPr/>
          <a:lstStyle>
            <a:lvl1pPr>
              <a:defRPr/>
            </a:lvl1pPr>
          </a:lstStyle>
          <a:p>
            <a:fld id="{8EC63940-62C3-4435-A829-1E28AD4D0C42}" type="slidenum">
              <a:rPr lang="en-US"/>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endParaRPr lang="en-US"/>
          </a:p>
        </p:txBody>
      </p:sp>
      <p:sp>
        <p:nvSpPr>
          <p:cNvPr id="4" name="3 Marcador de pie de página"/>
          <p:cNvSpPr>
            <a:spLocks noGrp="1"/>
          </p:cNvSpPr>
          <p:nvPr>
            <p:ph type="ftr" sz="quarter" idx="11"/>
          </p:nvPr>
        </p:nvSpPr>
        <p:spPr/>
        <p:txBody>
          <a:bodyPr/>
          <a:lstStyle>
            <a:lvl1pPr>
              <a:defRPr/>
            </a:lvl1pPr>
          </a:lstStyle>
          <a:p>
            <a:endParaRPr lang="en-US"/>
          </a:p>
        </p:txBody>
      </p:sp>
      <p:sp>
        <p:nvSpPr>
          <p:cNvPr id="5" name="4 Marcador de número de diapositiva"/>
          <p:cNvSpPr>
            <a:spLocks noGrp="1"/>
          </p:cNvSpPr>
          <p:nvPr>
            <p:ph type="sldNum" sz="quarter" idx="12"/>
          </p:nvPr>
        </p:nvSpPr>
        <p:spPr/>
        <p:txBody>
          <a:bodyPr/>
          <a:lstStyle>
            <a:lvl1pPr>
              <a:defRPr/>
            </a:lvl1pPr>
          </a:lstStyle>
          <a:p>
            <a:fld id="{0E7327AE-4CAA-4517-941B-F4FAAE661AFC}" type="slidenum">
              <a:rPr lang="en-US"/>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p>
        </p:txBody>
      </p:sp>
      <p:sp>
        <p:nvSpPr>
          <p:cNvPr id="3" name="2 Marcador de pie de página"/>
          <p:cNvSpPr>
            <a:spLocks noGrp="1"/>
          </p:cNvSpPr>
          <p:nvPr>
            <p:ph type="ftr" sz="quarter" idx="11"/>
          </p:nvPr>
        </p:nvSpPr>
        <p:spPr/>
        <p:txBody>
          <a:bodyPr/>
          <a:lstStyle>
            <a:lvl1pPr>
              <a:defRPr/>
            </a:lvl1pPr>
          </a:lstStyle>
          <a:p>
            <a:endParaRPr lang="en-US"/>
          </a:p>
        </p:txBody>
      </p:sp>
      <p:sp>
        <p:nvSpPr>
          <p:cNvPr id="4" name="3 Marcador de número de diapositiva"/>
          <p:cNvSpPr>
            <a:spLocks noGrp="1"/>
          </p:cNvSpPr>
          <p:nvPr>
            <p:ph type="sldNum" sz="quarter" idx="12"/>
          </p:nvPr>
        </p:nvSpPr>
        <p:spPr/>
        <p:txBody>
          <a:bodyPr/>
          <a:lstStyle>
            <a:lvl1pPr>
              <a:defRPr/>
            </a:lvl1pPr>
          </a:lstStyle>
          <a:p>
            <a:fld id="{642C2A6F-27CB-476B-96DC-BE6F952AD1A2}" type="slidenum">
              <a:rPr lang="en-US"/>
              <a:pPr/>
              <a:t>‹Nº›</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C3DD8726-39C8-4A32-A9C6-02EBD79AD056}"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Content Placeholder 2"/>
          <p:cNvSpPr>
            <a:spLocks noGrp="1"/>
          </p:cNvSpPr>
          <p:nvPr>
            <p:ph idx="1"/>
          </p:nvPr>
        </p:nvSpPr>
        <p:spPr/>
        <p:txBody>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44EC371E-4BDC-49BB-A19B-9581EFBC9851}"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121C2098-C85B-467D-A5FD-D09641E8DF5D}" type="slidenum">
              <a:rPr lang="es-MX" smtClean="0"/>
              <a:pPr>
                <a:defRPr/>
              </a:pPr>
              <a:t>‹Nº›</a:t>
            </a:fld>
            <a:endParaRPr lang="es-MX"/>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61C92F8A-607E-4789-BC15-4883AD627024}" type="slidenum">
              <a:rPr lang="en-US"/>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13FC3A76-30DC-4C8F-A3A0-15D06280731D}" type="slidenum">
              <a:rPr lang="en-US"/>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439025" y="274638"/>
            <a:ext cx="158115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2693988" y="274638"/>
            <a:ext cx="4592637"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66BAD171-0ABE-4A5E-BFCF-527A9B441F90}" type="slidenum">
              <a:rPr lang="en-US"/>
              <a:pPr/>
              <a:t>‹Nº›</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s-MX"/>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B6896E3E-DF90-4517-86C5-02803087207E}" type="slidenum">
              <a:rPr lang="en-US"/>
              <a:pPr/>
              <a:t>‹Nº›</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BFCABCD5-86AB-444A-9F62-1C8CD63EAF9F}" type="slidenum">
              <a:rPr lang="en-US"/>
              <a:pPr/>
              <a:t>‹Nº›</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E1762251-BE42-49EC-987C-652FE744CAAB}" type="slidenum">
              <a:rPr lang="en-US"/>
              <a:pPr/>
              <a:t>‹Nº›</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607F0624-F2C6-4E5F-99AC-A572B10BC723}" type="slidenum">
              <a:rPr lang="en-US"/>
              <a:pPr/>
              <a:t>‹Nº›</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lvl1pPr>
              <a:defRPr/>
            </a:lvl1pPr>
          </a:lstStyle>
          <a:p>
            <a:endParaRPr lang="en-US"/>
          </a:p>
        </p:txBody>
      </p:sp>
      <p:sp>
        <p:nvSpPr>
          <p:cNvPr id="8" name="7 Marcador de pie de página"/>
          <p:cNvSpPr>
            <a:spLocks noGrp="1"/>
          </p:cNvSpPr>
          <p:nvPr>
            <p:ph type="ftr" sz="quarter" idx="11"/>
          </p:nvPr>
        </p:nvSpPr>
        <p:spPr/>
        <p:txBody>
          <a:bodyPr/>
          <a:lstStyle>
            <a:lvl1pPr>
              <a:defRPr/>
            </a:lvl1pPr>
          </a:lstStyle>
          <a:p>
            <a:endParaRPr lang="en-US"/>
          </a:p>
        </p:txBody>
      </p:sp>
      <p:sp>
        <p:nvSpPr>
          <p:cNvPr id="9" name="8 Marcador de número de diapositiva"/>
          <p:cNvSpPr>
            <a:spLocks noGrp="1"/>
          </p:cNvSpPr>
          <p:nvPr>
            <p:ph type="sldNum" sz="quarter" idx="12"/>
          </p:nvPr>
        </p:nvSpPr>
        <p:spPr/>
        <p:txBody>
          <a:bodyPr/>
          <a:lstStyle>
            <a:lvl1pPr>
              <a:defRPr/>
            </a:lvl1pPr>
          </a:lstStyle>
          <a:p>
            <a:fld id="{4CB1B86F-2508-4125-93CA-9376544E68DA}" type="slidenum">
              <a:rPr lang="en-US"/>
              <a:pPr/>
              <a:t>‹Nº›</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endParaRPr lang="en-US"/>
          </a:p>
        </p:txBody>
      </p:sp>
      <p:sp>
        <p:nvSpPr>
          <p:cNvPr id="4" name="3 Marcador de pie de página"/>
          <p:cNvSpPr>
            <a:spLocks noGrp="1"/>
          </p:cNvSpPr>
          <p:nvPr>
            <p:ph type="ftr" sz="quarter" idx="11"/>
          </p:nvPr>
        </p:nvSpPr>
        <p:spPr/>
        <p:txBody>
          <a:bodyPr/>
          <a:lstStyle>
            <a:lvl1pPr>
              <a:defRPr/>
            </a:lvl1pPr>
          </a:lstStyle>
          <a:p>
            <a:endParaRPr lang="en-US"/>
          </a:p>
        </p:txBody>
      </p:sp>
      <p:sp>
        <p:nvSpPr>
          <p:cNvPr id="5" name="4 Marcador de número de diapositiva"/>
          <p:cNvSpPr>
            <a:spLocks noGrp="1"/>
          </p:cNvSpPr>
          <p:nvPr>
            <p:ph type="sldNum" sz="quarter" idx="12"/>
          </p:nvPr>
        </p:nvSpPr>
        <p:spPr/>
        <p:txBody>
          <a:bodyPr/>
          <a:lstStyle>
            <a:lvl1pPr>
              <a:defRPr/>
            </a:lvl1pPr>
          </a:lstStyle>
          <a:p>
            <a:fld id="{97D3C099-494C-4330-99DE-1D37B02BA2D9}" type="slidenum">
              <a:rPr lang="en-US"/>
              <a:pPr/>
              <a:t>‹Nº›</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p>
        </p:txBody>
      </p:sp>
      <p:sp>
        <p:nvSpPr>
          <p:cNvPr id="3" name="2 Marcador de pie de página"/>
          <p:cNvSpPr>
            <a:spLocks noGrp="1"/>
          </p:cNvSpPr>
          <p:nvPr>
            <p:ph type="ftr" sz="quarter" idx="11"/>
          </p:nvPr>
        </p:nvSpPr>
        <p:spPr/>
        <p:txBody>
          <a:bodyPr/>
          <a:lstStyle>
            <a:lvl1pPr>
              <a:defRPr/>
            </a:lvl1pPr>
          </a:lstStyle>
          <a:p>
            <a:endParaRPr lang="en-US"/>
          </a:p>
        </p:txBody>
      </p:sp>
      <p:sp>
        <p:nvSpPr>
          <p:cNvPr id="4" name="3 Marcador de número de diapositiva"/>
          <p:cNvSpPr>
            <a:spLocks noGrp="1"/>
          </p:cNvSpPr>
          <p:nvPr>
            <p:ph type="sldNum" sz="quarter" idx="12"/>
          </p:nvPr>
        </p:nvSpPr>
        <p:spPr/>
        <p:txBody>
          <a:bodyPr/>
          <a:lstStyle>
            <a:lvl1pPr>
              <a:defRPr/>
            </a:lvl1pPr>
          </a:lstStyle>
          <a:p>
            <a:fld id="{51882902-0A19-4E4E-B612-1C6F28BEFDE6}" type="slidenum">
              <a:rPr lang="en-US"/>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MX" smtClean="0"/>
              <a:t>Haga clic para modificar el estilo de título del patrón</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FB24036C-618E-4365-8AC3-1AD7138449FA}"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F6CA3548-572C-4C02-8E85-61A62E105F15}" type="slidenum">
              <a:rPr lang="es-MX" smtClean="0"/>
              <a:pPr>
                <a:defRPr/>
              </a:pPr>
              <a:t>‹Nº›</a:t>
            </a:fld>
            <a:endParaRPr lang="es-MX"/>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68B907E8-9D89-44A5-9142-BD7EB85132DA}" type="slidenum">
              <a:rPr lang="en-US"/>
              <a:pPr/>
              <a:t>‹Nº›</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0A71D265-5450-4916-8805-6763DA822810}" type="slidenum">
              <a:rPr lang="en-US"/>
              <a:pPr/>
              <a:t>‹Nº›</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6578CB49-E546-453C-B64C-9928C6ABB658}" type="slidenum">
              <a:rPr lang="en-US"/>
              <a:pPr/>
              <a:t>‹Nº›</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6225" y="274638"/>
            <a:ext cx="2055813"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5613" y="274638"/>
            <a:ext cx="6018212"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FA4F6CAC-BB6E-4138-952F-161FCCE7DB89}" type="slidenum">
              <a:rPr lang="en-US"/>
              <a:pPr/>
              <a:t>‹Nº›</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06775"/>
            <a:ext cx="5105400" cy="1470025"/>
          </a:xfrm>
        </p:spPr>
        <p:txBody>
          <a:bodyPr/>
          <a:lstStyle>
            <a:lvl1pPr>
              <a:defRPr>
                <a:solidFill>
                  <a:schemeClr val="bg1"/>
                </a:solidFill>
                <a:latin typeface="Tahoma" pitchFamily="34" charset="0"/>
                <a:cs typeface="Tahoma" pitchFamily="34" charset="0"/>
              </a:defRPr>
            </a:lvl1pPr>
          </a:lstStyle>
          <a:p>
            <a:r>
              <a:rPr lang="es-MX" smtClean="0"/>
              <a:t>Haga clic para modificar el estilo de título del patrón</a:t>
            </a:r>
            <a:endParaRPr lang="es-MX" dirty="0"/>
          </a:p>
        </p:txBody>
      </p:sp>
      <p:sp>
        <p:nvSpPr>
          <p:cNvPr id="3" name="Subtitle 2"/>
          <p:cNvSpPr>
            <a:spLocks noGrp="1"/>
          </p:cNvSpPr>
          <p:nvPr>
            <p:ph type="subTitle" idx="1"/>
          </p:nvPr>
        </p:nvSpPr>
        <p:spPr>
          <a:xfrm>
            <a:off x="304800" y="4953000"/>
            <a:ext cx="4800600" cy="8382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smtClean="0"/>
              <a:t>Haga clic para modificar el estilo de subtítulo del patrón</a:t>
            </a:r>
            <a:endParaRPr lang="es-MX" dirty="0"/>
          </a:p>
        </p:txBody>
      </p:sp>
      <p:sp>
        <p:nvSpPr>
          <p:cNvPr id="4" name="Date Placeholder 3"/>
          <p:cNvSpPr>
            <a:spLocks noGrp="1"/>
          </p:cNvSpPr>
          <p:nvPr>
            <p:ph type="dt" sz="half" idx="10"/>
          </p:nvPr>
        </p:nvSpPr>
        <p:spPr/>
        <p:txBody>
          <a:bodyPr/>
          <a:lstStyle>
            <a:lvl1pPr>
              <a:defRPr/>
            </a:lvl1pPr>
          </a:lstStyle>
          <a:p>
            <a:pPr>
              <a:defRPr/>
            </a:pPr>
            <a:fld id="{477B44CC-B9DB-42CC-9B50-35770D9FE92F}"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92620B5B-0EE9-4E49-B1A6-8938D3CD409E}" type="slidenum">
              <a:rPr lang="es-MX" smtClean="0"/>
              <a:pPr>
                <a:defRPr/>
              </a:pPr>
              <a:t>‹Nº›</a:t>
            </a:fld>
            <a:endParaRPr lang="es-MX"/>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Content Placeholder 2"/>
          <p:cNvSpPr>
            <a:spLocks noGrp="1"/>
          </p:cNvSpPr>
          <p:nvPr>
            <p:ph idx="1"/>
          </p:nvPr>
        </p:nvSpPr>
        <p:spPr/>
        <p:txBody>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C67C9757-844A-4AFB-812A-A6C6AF272EC9}"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88F8FA08-02B4-47AE-A951-4C7BCAFA1C73}" type="slidenum">
              <a:rPr lang="es-MX" smtClean="0"/>
              <a:pPr>
                <a:defRPr/>
              </a:pPr>
              <a:t>‹Nº›</a:t>
            </a:fld>
            <a:endParaRPr lang="es-MX"/>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MX" smtClean="0"/>
              <a:t>Haga clic para modificar el estilo de título del patrón</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EA89573C-BE9D-4D5A-BE22-FC4DB8052A7E}"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2757254B-429C-496B-96D8-30120C79B7A6}" type="slidenum">
              <a:rPr lang="es-MX" smtClean="0"/>
              <a:pPr>
                <a:defRPr/>
              </a:pPr>
              <a:t>‹Nº›</a:t>
            </a:fld>
            <a:endParaRPr lang="es-MX"/>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5" name="Date Placeholder 3"/>
          <p:cNvSpPr>
            <a:spLocks noGrp="1"/>
          </p:cNvSpPr>
          <p:nvPr>
            <p:ph type="dt" sz="half" idx="10"/>
          </p:nvPr>
        </p:nvSpPr>
        <p:spPr/>
        <p:txBody>
          <a:bodyPr/>
          <a:lstStyle>
            <a:lvl1pPr>
              <a:defRPr/>
            </a:lvl1pPr>
          </a:lstStyle>
          <a:p>
            <a:pPr>
              <a:defRPr/>
            </a:pPr>
            <a:fld id="{549AC1A0-1B6D-4E18-A12D-D49539A1B738}"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4D7208F1-E921-4FA5-A54B-BB1E2A86EF7D}" type="slidenum">
              <a:rPr lang="es-MX" smtClean="0"/>
              <a:pPr>
                <a:defRPr/>
              </a:pPr>
              <a:t>‹Nº›</a:t>
            </a:fld>
            <a:endParaRPr lang="es-MX"/>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smtClean="0"/>
              <a:t>Haga clic para modificar el estilo de título del patrón</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7" name="Date Placeholder 3"/>
          <p:cNvSpPr>
            <a:spLocks noGrp="1"/>
          </p:cNvSpPr>
          <p:nvPr>
            <p:ph type="dt" sz="half" idx="10"/>
          </p:nvPr>
        </p:nvSpPr>
        <p:spPr/>
        <p:txBody>
          <a:bodyPr/>
          <a:lstStyle>
            <a:lvl1pPr>
              <a:defRPr/>
            </a:lvl1pPr>
          </a:lstStyle>
          <a:p>
            <a:pPr>
              <a:defRPr/>
            </a:pPr>
            <a:fld id="{D8DAA839-5653-4D10-8705-5B11EA9E9FBB}" type="datetimeFigureOut">
              <a:rPr lang="es-MX" smtClean="0"/>
              <a:pPr>
                <a:defRPr/>
              </a:pPr>
              <a:t>27/10/2011</a:t>
            </a:fld>
            <a:endParaRPr lang="es-MX"/>
          </a:p>
        </p:txBody>
      </p:sp>
      <p:sp>
        <p:nvSpPr>
          <p:cNvPr id="8" name="Footer Placeholder 4"/>
          <p:cNvSpPr>
            <a:spLocks noGrp="1"/>
          </p:cNvSpPr>
          <p:nvPr>
            <p:ph type="ftr" sz="quarter" idx="11"/>
          </p:nvPr>
        </p:nvSpPr>
        <p:spPr/>
        <p:txBody>
          <a:bodyPr/>
          <a:lstStyle>
            <a:lvl1pPr>
              <a:defRPr/>
            </a:lvl1pPr>
          </a:lstStyle>
          <a:p>
            <a:pPr>
              <a:defRPr/>
            </a:pPr>
            <a:endParaRPr lang="es-MX"/>
          </a:p>
        </p:txBody>
      </p:sp>
      <p:sp>
        <p:nvSpPr>
          <p:cNvPr id="9" name="Slide Number Placeholder 5"/>
          <p:cNvSpPr>
            <a:spLocks noGrp="1"/>
          </p:cNvSpPr>
          <p:nvPr>
            <p:ph type="sldNum" sz="quarter" idx="12"/>
          </p:nvPr>
        </p:nvSpPr>
        <p:spPr/>
        <p:txBody>
          <a:bodyPr/>
          <a:lstStyle>
            <a:lvl1pPr>
              <a:defRPr/>
            </a:lvl1pPr>
          </a:lstStyle>
          <a:p>
            <a:pPr>
              <a:defRPr/>
            </a:pPr>
            <a:fld id="{EDCD931D-736E-4BAD-A0C7-4401CDD59B4D}" type="slidenum">
              <a:rPr lang="es-MX" smtClean="0"/>
              <a:pPr>
                <a:defRPr/>
              </a:pPr>
              <a:t>‹Nº›</a:t>
            </a:fld>
            <a:endParaRPr lang="es-MX"/>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Date Placeholder 3"/>
          <p:cNvSpPr>
            <a:spLocks noGrp="1"/>
          </p:cNvSpPr>
          <p:nvPr>
            <p:ph type="dt" sz="half" idx="10"/>
          </p:nvPr>
        </p:nvSpPr>
        <p:spPr/>
        <p:txBody>
          <a:bodyPr/>
          <a:lstStyle>
            <a:lvl1pPr>
              <a:defRPr/>
            </a:lvl1pPr>
          </a:lstStyle>
          <a:p>
            <a:pPr>
              <a:defRPr/>
            </a:pPr>
            <a:fld id="{FF2485D4-485C-4174-895C-3FDB3392B44A}" type="datetimeFigureOut">
              <a:rPr lang="es-MX" smtClean="0"/>
              <a:pPr>
                <a:defRPr/>
              </a:pPr>
              <a:t>27/10/2011</a:t>
            </a:fld>
            <a:endParaRPr lang="es-MX"/>
          </a:p>
        </p:txBody>
      </p:sp>
      <p:sp>
        <p:nvSpPr>
          <p:cNvPr id="4" name="Footer Placeholder 4"/>
          <p:cNvSpPr>
            <a:spLocks noGrp="1"/>
          </p:cNvSpPr>
          <p:nvPr>
            <p:ph type="ftr" sz="quarter" idx="11"/>
          </p:nvPr>
        </p:nvSpPr>
        <p:spPr/>
        <p:txBody>
          <a:bodyPr/>
          <a:lstStyle>
            <a:lvl1pPr>
              <a:defRPr/>
            </a:lvl1pPr>
          </a:lstStyle>
          <a:p>
            <a:pPr>
              <a:defRPr/>
            </a:pPr>
            <a:endParaRPr lang="es-MX"/>
          </a:p>
        </p:txBody>
      </p:sp>
      <p:sp>
        <p:nvSpPr>
          <p:cNvPr id="5" name="Slide Number Placeholder 5"/>
          <p:cNvSpPr>
            <a:spLocks noGrp="1"/>
          </p:cNvSpPr>
          <p:nvPr>
            <p:ph type="sldNum" sz="quarter" idx="12"/>
          </p:nvPr>
        </p:nvSpPr>
        <p:spPr/>
        <p:txBody>
          <a:bodyPr/>
          <a:lstStyle>
            <a:lvl1pPr>
              <a:defRPr/>
            </a:lvl1pPr>
          </a:lstStyle>
          <a:p>
            <a:pPr>
              <a:defRPr/>
            </a:pPr>
            <a:fld id="{B3C4D552-1215-49C6-BDC8-53262650CD23}" type="slidenum">
              <a:rPr lang="es-MX" smtClean="0"/>
              <a:pPr>
                <a:defRPr/>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5" name="Date Placeholder 3"/>
          <p:cNvSpPr>
            <a:spLocks noGrp="1"/>
          </p:cNvSpPr>
          <p:nvPr>
            <p:ph type="dt" sz="half" idx="10"/>
          </p:nvPr>
        </p:nvSpPr>
        <p:spPr/>
        <p:txBody>
          <a:bodyPr/>
          <a:lstStyle>
            <a:lvl1pPr>
              <a:defRPr/>
            </a:lvl1pPr>
          </a:lstStyle>
          <a:p>
            <a:pPr>
              <a:defRPr/>
            </a:pPr>
            <a:fld id="{B4AB7230-AAFB-4C22-BADC-101F526B8A41}"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297D531D-F31E-41AF-BF84-EFC877B25BBA}" type="slidenum">
              <a:rPr lang="es-MX" smtClean="0"/>
              <a:pPr>
                <a:defRPr/>
              </a:pPr>
              <a:t>‹Nº›</a:t>
            </a:fld>
            <a:endParaRPr lang="es-MX"/>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87E3F3-3870-47BE-8188-426B5A7678D5}" type="datetimeFigureOut">
              <a:rPr lang="es-MX" smtClean="0"/>
              <a:pPr>
                <a:defRPr/>
              </a:pPr>
              <a:t>27/10/2011</a:t>
            </a:fld>
            <a:endParaRPr lang="es-MX"/>
          </a:p>
        </p:txBody>
      </p:sp>
      <p:sp>
        <p:nvSpPr>
          <p:cNvPr id="3" name="Footer Placeholder 4"/>
          <p:cNvSpPr>
            <a:spLocks noGrp="1"/>
          </p:cNvSpPr>
          <p:nvPr>
            <p:ph type="ftr" sz="quarter" idx="11"/>
          </p:nvPr>
        </p:nvSpPr>
        <p:spPr/>
        <p:txBody>
          <a:bodyPr/>
          <a:lstStyle>
            <a:lvl1pPr>
              <a:defRPr/>
            </a:lvl1pPr>
          </a:lstStyle>
          <a:p>
            <a:pPr>
              <a:defRPr/>
            </a:pPr>
            <a:endParaRPr lang="es-MX"/>
          </a:p>
        </p:txBody>
      </p:sp>
      <p:sp>
        <p:nvSpPr>
          <p:cNvPr id="4" name="Slide Number Placeholder 5"/>
          <p:cNvSpPr>
            <a:spLocks noGrp="1"/>
          </p:cNvSpPr>
          <p:nvPr>
            <p:ph type="sldNum" sz="quarter" idx="12"/>
          </p:nvPr>
        </p:nvSpPr>
        <p:spPr/>
        <p:txBody>
          <a:bodyPr/>
          <a:lstStyle>
            <a:lvl1pPr>
              <a:defRPr/>
            </a:lvl1pPr>
          </a:lstStyle>
          <a:p>
            <a:pPr>
              <a:defRPr/>
            </a:pPr>
            <a:fld id="{99B4A02E-F662-4EEB-9876-FE5B95EAA095}" type="slidenum">
              <a:rPr lang="es-MX" smtClean="0"/>
              <a:pPr>
                <a:defRPr/>
              </a:pPr>
              <a:t>‹Nº›</a:t>
            </a:fld>
            <a:endParaRPr lang="es-MX"/>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MX" smtClean="0"/>
              <a:t>Haga clic para modificar el estilo de título del patrón</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C67612D2-50F4-4A7B-8B5B-13F9088FD1E0}"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2689773C-F1BB-4335-84BC-61A0333F25A0}" type="slidenum">
              <a:rPr lang="es-MX" smtClean="0"/>
              <a:pPr>
                <a:defRPr/>
              </a:pPr>
              <a:t>‹Nº›</a:t>
            </a:fld>
            <a:endParaRPr lang="es-MX"/>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MX" smtClean="0"/>
              <a:t>Haga clic para modificar el estilo de título del patrón</a:t>
            </a:r>
            <a:endParaRPr lang="es-MX"/>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MX" noProof="0" smtClean="0"/>
              <a:t>Haga clic en el icono para agregar una imagen</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B90BF49A-6143-4F8E-A23E-C6BE29E93F45}"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0FAF8005-8813-4657-9B97-DD7B7038BE18}" type="slidenum">
              <a:rPr lang="es-MX" smtClean="0"/>
              <a:pPr>
                <a:defRPr/>
              </a:pPr>
              <a:t>‹Nº›</a:t>
            </a:fld>
            <a:endParaRPr lang="es-MX"/>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Vertical Text Placeholder 2"/>
          <p:cNvSpPr>
            <a:spLocks noGrp="1"/>
          </p:cNvSpPr>
          <p:nvPr>
            <p:ph type="body" orient="vert" idx="1"/>
          </p:nvPr>
        </p:nvSpPr>
        <p:spPr/>
        <p:txBody>
          <a:bodyPr vert="eaVert"/>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64883AED-49D6-41E3-B18F-86C8A69D43C1}"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83F20D3A-1202-4B0A-8EF8-37D0007DA5C2}" type="slidenum">
              <a:rPr lang="es-MX" smtClean="0"/>
              <a:pPr>
                <a:defRPr/>
              </a:pPr>
              <a:t>‹Nº›</a:t>
            </a:fld>
            <a:endParaRPr lang="es-MX"/>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MX" smtClean="0"/>
              <a:t>Haga clic para modificar el estilo de título del patrón</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Date Placeholder 3"/>
          <p:cNvSpPr>
            <a:spLocks noGrp="1"/>
          </p:cNvSpPr>
          <p:nvPr>
            <p:ph type="dt" sz="half" idx="10"/>
          </p:nvPr>
        </p:nvSpPr>
        <p:spPr/>
        <p:txBody>
          <a:bodyPr/>
          <a:lstStyle>
            <a:lvl1pPr>
              <a:defRPr/>
            </a:lvl1pPr>
          </a:lstStyle>
          <a:p>
            <a:pPr>
              <a:defRPr/>
            </a:pPr>
            <a:fld id="{34965267-691F-43BF-8D93-2BD842562315}" type="datetimeFigureOut">
              <a:rPr lang="es-MX" smtClean="0"/>
              <a:pPr>
                <a:defRPr/>
              </a:pPr>
              <a:t>27/10/2011</a:t>
            </a:fld>
            <a:endParaRPr lang="es-MX"/>
          </a:p>
        </p:txBody>
      </p:sp>
      <p:sp>
        <p:nvSpPr>
          <p:cNvPr id="5" name="Footer Placeholder 4"/>
          <p:cNvSpPr>
            <a:spLocks noGrp="1"/>
          </p:cNvSpPr>
          <p:nvPr>
            <p:ph type="ftr" sz="quarter" idx="11"/>
          </p:nvPr>
        </p:nvSpPr>
        <p:spPr/>
        <p:txBody>
          <a:bodyPr/>
          <a:lstStyle>
            <a:lvl1pPr>
              <a:defRPr/>
            </a:lvl1pPr>
          </a:lstStyle>
          <a:p>
            <a:pPr>
              <a:defRPr/>
            </a:pPr>
            <a:endParaRPr lang="es-MX"/>
          </a:p>
        </p:txBody>
      </p:sp>
      <p:sp>
        <p:nvSpPr>
          <p:cNvPr id="6" name="Slide Number Placeholder 5"/>
          <p:cNvSpPr>
            <a:spLocks noGrp="1"/>
          </p:cNvSpPr>
          <p:nvPr>
            <p:ph type="sldNum" sz="quarter" idx="12"/>
          </p:nvPr>
        </p:nvSpPr>
        <p:spPr/>
        <p:txBody>
          <a:bodyPr/>
          <a:lstStyle>
            <a:lvl1pPr>
              <a:defRPr/>
            </a:lvl1pPr>
          </a:lstStyle>
          <a:p>
            <a:pPr>
              <a:defRPr/>
            </a:pPr>
            <a:fld id="{F7BAFC87-6120-468C-88C4-6581AF7AD190}" type="slidenum">
              <a:rPr lang="es-MX" smtClean="0"/>
              <a:pPr>
                <a:defRPr/>
              </a:pPr>
              <a:t>‹Nº›</a:t>
            </a:fld>
            <a:endParaRPr lang="es-MX"/>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s-ES" smtClean="0"/>
              <a:t>Haga clic para modificar el estilo de título del patrón</a:t>
            </a:r>
            <a:endParaRPr lang="en-US"/>
          </a:p>
        </p:txBody>
      </p:sp>
      <p:sp>
        <p:nvSpPr>
          <p:cNvPr id="2867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s-ES" smtClean="0"/>
              <a:t>Haga clic para modificar el estilo de subtítulo del patrón</a:t>
            </a:r>
            <a:endParaRPr lang="en-US"/>
          </a:p>
        </p:txBody>
      </p:sp>
      <p:sp>
        <p:nvSpPr>
          <p:cNvPr id="28676" name="Rectangle 4"/>
          <p:cNvSpPr>
            <a:spLocks noGrp="1" noChangeArrowheads="1"/>
          </p:cNvSpPr>
          <p:nvPr>
            <p:ph type="dt" sz="half" idx="2"/>
          </p:nvPr>
        </p:nvSpPr>
        <p:spPr/>
        <p:txBody>
          <a:bodyPr/>
          <a:lstStyle>
            <a:lvl1pPr>
              <a:defRPr/>
            </a:lvl1pPr>
          </a:lstStyle>
          <a:p>
            <a:endParaRPr lang="en-US"/>
          </a:p>
        </p:txBody>
      </p:sp>
      <p:sp>
        <p:nvSpPr>
          <p:cNvPr id="28677" name="Rectangle 5"/>
          <p:cNvSpPr>
            <a:spLocks noGrp="1" noChangeArrowheads="1"/>
          </p:cNvSpPr>
          <p:nvPr>
            <p:ph type="ftr" sz="quarter" idx="3"/>
          </p:nvPr>
        </p:nvSpPr>
        <p:spPr/>
        <p:txBody>
          <a:bodyPr/>
          <a:lstStyle>
            <a:lvl1pPr>
              <a:defRPr/>
            </a:lvl1pPr>
          </a:lstStyle>
          <a:p>
            <a:endParaRPr lang="en-US"/>
          </a:p>
        </p:txBody>
      </p:sp>
      <p:sp>
        <p:nvSpPr>
          <p:cNvPr id="28678" name="Rectangle 6"/>
          <p:cNvSpPr>
            <a:spLocks noGrp="1" noChangeArrowheads="1"/>
          </p:cNvSpPr>
          <p:nvPr>
            <p:ph type="sldNum" sz="quarter" idx="4"/>
          </p:nvPr>
        </p:nvSpPr>
        <p:spPr/>
        <p:txBody>
          <a:bodyPr/>
          <a:lstStyle>
            <a:lvl1pPr>
              <a:defRPr/>
            </a:lvl1pPr>
          </a:lstStyle>
          <a:p>
            <a:fld id="{E12381E8-F9AB-4154-85EC-E21B805D31F3}" type="slidenum">
              <a:rPr lang="en-US"/>
              <a:pPr/>
              <a:t>‹Nº›</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7BE1E699-F5AD-467B-A7DF-C24B6F5EB126}" type="slidenum">
              <a:rPr lang="en-US"/>
              <a:pPr/>
              <a:t>‹Nº›</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43556707-FEC9-4C43-B1DB-827D1E33DD37}" type="slidenum">
              <a:rPr lang="en-US"/>
              <a:pPr/>
              <a:t>‹Nº›</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4842B37A-E56D-4407-A7A0-71E8FAC0300F}" type="slidenum">
              <a:rPr lang="en-US"/>
              <a:pPr/>
              <a:t>‹Nº›</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lvl1pPr>
              <a:defRPr/>
            </a:lvl1pPr>
          </a:lstStyle>
          <a:p>
            <a:endParaRPr lang="en-US"/>
          </a:p>
        </p:txBody>
      </p:sp>
      <p:sp>
        <p:nvSpPr>
          <p:cNvPr id="8" name="7 Marcador de pie de página"/>
          <p:cNvSpPr>
            <a:spLocks noGrp="1"/>
          </p:cNvSpPr>
          <p:nvPr>
            <p:ph type="ftr" sz="quarter" idx="11"/>
          </p:nvPr>
        </p:nvSpPr>
        <p:spPr/>
        <p:txBody>
          <a:bodyPr/>
          <a:lstStyle>
            <a:lvl1pPr>
              <a:defRPr/>
            </a:lvl1pPr>
          </a:lstStyle>
          <a:p>
            <a:endParaRPr lang="en-US"/>
          </a:p>
        </p:txBody>
      </p:sp>
      <p:sp>
        <p:nvSpPr>
          <p:cNvPr id="9" name="8 Marcador de número de diapositiva"/>
          <p:cNvSpPr>
            <a:spLocks noGrp="1"/>
          </p:cNvSpPr>
          <p:nvPr>
            <p:ph type="sldNum" sz="quarter" idx="12"/>
          </p:nvPr>
        </p:nvSpPr>
        <p:spPr/>
        <p:txBody>
          <a:bodyPr/>
          <a:lstStyle>
            <a:lvl1pPr>
              <a:defRPr/>
            </a:lvl1pPr>
          </a:lstStyle>
          <a:p>
            <a:fld id="{7932C00A-93CC-4438-968F-E468BE1CEF92}" type="slidenum">
              <a:rPr lang="en-US"/>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smtClean="0"/>
              <a:t>Haga clic para modificar el estilo de título del patrón</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7" name="Date Placeholder 3"/>
          <p:cNvSpPr>
            <a:spLocks noGrp="1"/>
          </p:cNvSpPr>
          <p:nvPr>
            <p:ph type="dt" sz="half" idx="10"/>
          </p:nvPr>
        </p:nvSpPr>
        <p:spPr/>
        <p:txBody>
          <a:bodyPr/>
          <a:lstStyle>
            <a:lvl1pPr>
              <a:defRPr/>
            </a:lvl1pPr>
          </a:lstStyle>
          <a:p>
            <a:pPr>
              <a:defRPr/>
            </a:pPr>
            <a:fld id="{C10A1D1F-A1C8-4509-B643-589898B3E7DC}" type="datetimeFigureOut">
              <a:rPr lang="es-MX" smtClean="0"/>
              <a:pPr>
                <a:defRPr/>
              </a:pPr>
              <a:t>27/10/2011</a:t>
            </a:fld>
            <a:endParaRPr lang="es-MX"/>
          </a:p>
        </p:txBody>
      </p:sp>
      <p:sp>
        <p:nvSpPr>
          <p:cNvPr id="8" name="Footer Placeholder 4"/>
          <p:cNvSpPr>
            <a:spLocks noGrp="1"/>
          </p:cNvSpPr>
          <p:nvPr>
            <p:ph type="ftr" sz="quarter" idx="11"/>
          </p:nvPr>
        </p:nvSpPr>
        <p:spPr/>
        <p:txBody>
          <a:bodyPr/>
          <a:lstStyle>
            <a:lvl1pPr>
              <a:defRPr/>
            </a:lvl1pPr>
          </a:lstStyle>
          <a:p>
            <a:pPr>
              <a:defRPr/>
            </a:pPr>
            <a:endParaRPr lang="es-MX"/>
          </a:p>
        </p:txBody>
      </p:sp>
      <p:sp>
        <p:nvSpPr>
          <p:cNvPr id="9" name="Slide Number Placeholder 5"/>
          <p:cNvSpPr>
            <a:spLocks noGrp="1"/>
          </p:cNvSpPr>
          <p:nvPr>
            <p:ph type="sldNum" sz="quarter" idx="12"/>
          </p:nvPr>
        </p:nvSpPr>
        <p:spPr/>
        <p:txBody>
          <a:bodyPr/>
          <a:lstStyle>
            <a:lvl1pPr>
              <a:defRPr/>
            </a:lvl1pPr>
          </a:lstStyle>
          <a:p>
            <a:pPr>
              <a:defRPr/>
            </a:pPr>
            <a:fld id="{9628EE99-AFC3-4DB1-A839-2C8232E9E734}" type="slidenum">
              <a:rPr lang="es-MX" smtClean="0"/>
              <a:pPr>
                <a:defRPr/>
              </a:pPr>
              <a:t>‹Nº›</a:t>
            </a:fld>
            <a:endParaRPr lang="es-MX"/>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endParaRPr lang="en-US"/>
          </a:p>
        </p:txBody>
      </p:sp>
      <p:sp>
        <p:nvSpPr>
          <p:cNvPr id="4" name="3 Marcador de pie de página"/>
          <p:cNvSpPr>
            <a:spLocks noGrp="1"/>
          </p:cNvSpPr>
          <p:nvPr>
            <p:ph type="ftr" sz="quarter" idx="11"/>
          </p:nvPr>
        </p:nvSpPr>
        <p:spPr/>
        <p:txBody>
          <a:bodyPr/>
          <a:lstStyle>
            <a:lvl1pPr>
              <a:defRPr/>
            </a:lvl1pPr>
          </a:lstStyle>
          <a:p>
            <a:endParaRPr lang="en-US"/>
          </a:p>
        </p:txBody>
      </p:sp>
      <p:sp>
        <p:nvSpPr>
          <p:cNvPr id="5" name="4 Marcador de número de diapositiva"/>
          <p:cNvSpPr>
            <a:spLocks noGrp="1"/>
          </p:cNvSpPr>
          <p:nvPr>
            <p:ph type="sldNum" sz="quarter" idx="12"/>
          </p:nvPr>
        </p:nvSpPr>
        <p:spPr/>
        <p:txBody>
          <a:bodyPr/>
          <a:lstStyle>
            <a:lvl1pPr>
              <a:defRPr/>
            </a:lvl1pPr>
          </a:lstStyle>
          <a:p>
            <a:fld id="{2E1FABAE-F178-41B1-9DEB-B34EC330A49B}" type="slidenum">
              <a:rPr lang="en-US"/>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p>
        </p:txBody>
      </p:sp>
      <p:sp>
        <p:nvSpPr>
          <p:cNvPr id="3" name="2 Marcador de pie de página"/>
          <p:cNvSpPr>
            <a:spLocks noGrp="1"/>
          </p:cNvSpPr>
          <p:nvPr>
            <p:ph type="ftr" sz="quarter" idx="11"/>
          </p:nvPr>
        </p:nvSpPr>
        <p:spPr/>
        <p:txBody>
          <a:bodyPr/>
          <a:lstStyle>
            <a:lvl1pPr>
              <a:defRPr/>
            </a:lvl1pPr>
          </a:lstStyle>
          <a:p>
            <a:endParaRPr lang="en-US"/>
          </a:p>
        </p:txBody>
      </p:sp>
      <p:sp>
        <p:nvSpPr>
          <p:cNvPr id="4" name="3 Marcador de número de diapositiva"/>
          <p:cNvSpPr>
            <a:spLocks noGrp="1"/>
          </p:cNvSpPr>
          <p:nvPr>
            <p:ph type="sldNum" sz="quarter" idx="12"/>
          </p:nvPr>
        </p:nvSpPr>
        <p:spPr/>
        <p:txBody>
          <a:bodyPr/>
          <a:lstStyle>
            <a:lvl1pPr>
              <a:defRPr/>
            </a:lvl1pPr>
          </a:lstStyle>
          <a:p>
            <a:fld id="{7D51204E-7201-47C2-AF10-9BF0F95F41F5}" type="slidenum">
              <a:rPr lang="en-US"/>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E9D2E19D-077A-4B5E-B180-AA1A9AFDEF2C}" type="slidenum">
              <a:rPr lang="en-US"/>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5D6E38EC-E133-42F4-9A48-30DFCFB8C0A5}" type="slidenum">
              <a:rPr lang="en-US"/>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B576977D-222C-4921-8F4F-0B9CA073ACF3}" type="slidenum">
              <a:rPr lang="en-US"/>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439025" y="274638"/>
            <a:ext cx="158115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2693988" y="274638"/>
            <a:ext cx="4592637"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2323D68A-C4E1-4813-9673-DC3A4272BD48}" type="slidenum">
              <a:rPr lang="en-US"/>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s-MX"/>
          </a:p>
        </p:txBody>
      </p:sp>
      <p:sp>
        <p:nvSpPr>
          <p:cNvPr id="3584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3584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35845" name="Rectangle 5"/>
          <p:cNvSpPr>
            <a:spLocks noGrp="1" noChangeArrowheads="1"/>
          </p:cNvSpPr>
          <p:nvPr>
            <p:ph type="dt" sz="half" idx="2"/>
          </p:nvPr>
        </p:nvSpPr>
        <p:spPr/>
        <p:txBody>
          <a:bodyPr/>
          <a:lstStyle>
            <a:lvl1pPr>
              <a:defRPr/>
            </a:lvl1pPr>
          </a:lstStyle>
          <a:p>
            <a:endParaRPr lang="en-US"/>
          </a:p>
        </p:txBody>
      </p:sp>
      <p:sp>
        <p:nvSpPr>
          <p:cNvPr id="35846" name="Rectangle 6"/>
          <p:cNvSpPr>
            <a:spLocks noGrp="1" noChangeArrowheads="1"/>
          </p:cNvSpPr>
          <p:nvPr>
            <p:ph type="ftr" sz="quarter" idx="3"/>
          </p:nvPr>
        </p:nvSpPr>
        <p:spPr/>
        <p:txBody>
          <a:bodyPr/>
          <a:lstStyle>
            <a:lvl1pPr>
              <a:defRPr/>
            </a:lvl1pPr>
          </a:lstStyle>
          <a:p>
            <a:endParaRPr lang="en-US"/>
          </a:p>
        </p:txBody>
      </p:sp>
      <p:sp>
        <p:nvSpPr>
          <p:cNvPr id="35847" name="Rectangle 7"/>
          <p:cNvSpPr>
            <a:spLocks noGrp="1" noChangeArrowheads="1"/>
          </p:cNvSpPr>
          <p:nvPr>
            <p:ph type="sldNum" sz="quarter" idx="4"/>
          </p:nvPr>
        </p:nvSpPr>
        <p:spPr/>
        <p:txBody>
          <a:bodyPr/>
          <a:lstStyle>
            <a:lvl1pPr>
              <a:defRPr/>
            </a:lvl1pPr>
          </a:lstStyle>
          <a:p>
            <a:fld id="{F3A185A8-C47F-43C4-988C-7C6150358BBE}" type="slidenum">
              <a:rPr lang="en-US"/>
              <a:pPr/>
              <a:t>‹Nº›</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DCD46F7E-55A7-44A7-80D1-1911AB92477B}" type="slidenum">
              <a:rPr lang="en-US"/>
              <a:pPr/>
              <a:t>‹Nº›</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B2CC13B9-66F7-43B2-91AF-376E19A81BEB}" type="slidenum">
              <a:rPr lang="en-US"/>
              <a:pPr/>
              <a:t>‹Nº›</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A5F4D0CB-9D94-4D73-8235-C9434A562DC6}" type="slidenum">
              <a:rPr lang="en-US"/>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mtClean="0"/>
              <a:t>Haga clic para modificar el estilo de título del patrón</a:t>
            </a:r>
            <a:endParaRPr lang="es-MX"/>
          </a:p>
        </p:txBody>
      </p:sp>
      <p:sp>
        <p:nvSpPr>
          <p:cNvPr id="3" name="Date Placeholder 3"/>
          <p:cNvSpPr>
            <a:spLocks noGrp="1"/>
          </p:cNvSpPr>
          <p:nvPr>
            <p:ph type="dt" sz="half" idx="10"/>
          </p:nvPr>
        </p:nvSpPr>
        <p:spPr/>
        <p:txBody>
          <a:bodyPr/>
          <a:lstStyle>
            <a:lvl1pPr>
              <a:defRPr/>
            </a:lvl1pPr>
          </a:lstStyle>
          <a:p>
            <a:pPr>
              <a:defRPr/>
            </a:pPr>
            <a:fld id="{F1257731-D65A-45A0-A955-80BE76F49028}" type="datetimeFigureOut">
              <a:rPr lang="es-MX" smtClean="0"/>
              <a:pPr>
                <a:defRPr/>
              </a:pPr>
              <a:t>27/10/2011</a:t>
            </a:fld>
            <a:endParaRPr lang="es-MX"/>
          </a:p>
        </p:txBody>
      </p:sp>
      <p:sp>
        <p:nvSpPr>
          <p:cNvPr id="4" name="Footer Placeholder 4"/>
          <p:cNvSpPr>
            <a:spLocks noGrp="1"/>
          </p:cNvSpPr>
          <p:nvPr>
            <p:ph type="ftr" sz="quarter" idx="11"/>
          </p:nvPr>
        </p:nvSpPr>
        <p:spPr/>
        <p:txBody>
          <a:bodyPr/>
          <a:lstStyle>
            <a:lvl1pPr>
              <a:defRPr/>
            </a:lvl1pPr>
          </a:lstStyle>
          <a:p>
            <a:pPr>
              <a:defRPr/>
            </a:pPr>
            <a:endParaRPr lang="es-MX"/>
          </a:p>
        </p:txBody>
      </p:sp>
      <p:sp>
        <p:nvSpPr>
          <p:cNvPr id="5" name="Slide Number Placeholder 5"/>
          <p:cNvSpPr>
            <a:spLocks noGrp="1"/>
          </p:cNvSpPr>
          <p:nvPr>
            <p:ph type="sldNum" sz="quarter" idx="12"/>
          </p:nvPr>
        </p:nvSpPr>
        <p:spPr/>
        <p:txBody>
          <a:bodyPr/>
          <a:lstStyle>
            <a:lvl1pPr>
              <a:defRPr/>
            </a:lvl1pPr>
          </a:lstStyle>
          <a:p>
            <a:pPr>
              <a:defRPr/>
            </a:pPr>
            <a:fld id="{CFB8B86F-F4BC-4731-B5AD-D5FCC5E0A420}" type="slidenum">
              <a:rPr lang="es-MX" smtClean="0"/>
              <a:pPr>
                <a:defRPr/>
              </a:pPr>
              <a:t>‹Nº›</a:t>
            </a:fld>
            <a:endParaRPr lang="es-MX"/>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lvl1pPr>
              <a:defRPr/>
            </a:lvl1pPr>
          </a:lstStyle>
          <a:p>
            <a:endParaRPr lang="en-US"/>
          </a:p>
        </p:txBody>
      </p:sp>
      <p:sp>
        <p:nvSpPr>
          <p:cNvPr id="8" name="7 Marcador de pie de página"/>
          <p:cNvSpPr>
            <a:spLocks noGrp="1"/>
          </p:cNvSpPr>
          <p:nvPr>
            <p:ph type="ftr" sz="quarter" idx="11"/>
          </p:nvPr>
        </p:nvSpPr>
        <p:spPr/>
        <p:txBody>
          <a:bodyPr/>
          <a:lstStyle>
            <a:lvl1pPr>
              <a:defRPr/>
            </a:lvl1pPr>
          </a:lstStyle>
          <a:p>
            <a:endParaRPr lang="en-US"/>
          </a:p>
        </p:txBody>
      </p:sp>
      <p:sp>
        <p:nvSpPr>
          <p:cNvPr id="9" name="8 Marcador de número de diapositiva"/>
          <p:cNvSpPr>
            <a:spLocks noGrp="1"/>
          </p:cNvSpPr>
          <p:nvPr>
            <p:ph type="sldNum" sz="quarter" idx="12"/>
          </p:nvPr>
        </p:nvSpPr>
        <p:spPr/>
        <p:txBody>
          <a:bodyPr/>
          <a:lstStyle>
            <a:lvl1pPr>
              <a:defRPr/>
            </a:lvl1pPr>
          </a:lstStyle>
          <a:p>
            <a:fld id="{23C5510E-6BAE-45E2-9280-1E2816E001C5}" type="slidenum">
              <a:rPr lang="en-US"/>
              <a:pPr/>
              <a:t>‹Nº›</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endParaRPr lang="en-US"/>
          </a:p>
        </p:txBody>
      </p:sp>
      <p:sp>
        <p:nvSpPr>
          <p:cNvPr id="4" name="3 Marcador de pie de página"/>
          <p:cNvSpPr>
            <a:spLocks noGrp="1"/>
          </p:cNvSpPr>
          <p:nvPr>
            <p:ph type="ftr" sz="quarter" idx="11"/>
          </p:nvPr>
        </p:nvSpPr>
        <p:spPr/>
        <p:txBody>
          <a:bodyPr/>
          <a:lstStyle>
            <a:lvl1pPr>
              <a:defRPr/>
            </a:lvl1pPr>
          </a:lstStyle>
          <a:p>
            <a:endParaRPr lang="en-US"/>
          </a:p>
        </p:txBody>
      </p:sp>
      <p:sp>
        <p:nvSpPr>
          <p:cNvPr id="5" name="4 Marcador de número de diapositiva"/>
          <p:cNvSpPr>
            <a:spLocks noGrp="1"/>
          </p:cNvSpPr>
          <p:nvPr>
            <p:ph type="sldNum" sz="quarter" idx="12"/>
          </p:nvPr>
        </p:nvSpPr>
        <p:spPr/>
        <p:txBody>
          <a:bodyPr/>
          <a:lstStyle>
            <a:lvl1pPr>
              <a:defRPr/>
            </a:lvl1pPr>
          </a:lstStyle>
          <a:p>
            <a:fld id="{72057DE2-164F-4ECB-AA02-A7D06F5E2ADF}" type="slidenum">
              <a:rPr lang="en-US"/>
              <a:pPr/>
              <a:t>‹Nº›</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p>
        </p:txBody>
      </p:sp>
      <p:sp>
        <p:nvSpPr>
          <p:cNvPr id="3" name="2 Marcador de pie de página"/>
          <p:cNvSpPr>
            <a:spLocks noGrp="1"/>
          </p:cNvSpPr>
          <p:nvPr>
            <p:ph type="ftr" sz="quarter" idx="11"/>
          </p:nvPr>
        </p:nvSpPr>
        <p:spPr/>
        <p:txBody>
          <a:bodyPr/>
          <a:lstStyle>
            <a:lvl1pPr>
              <a:defRPr/>
            </a:lvl1pPr>
          </a:lstStyle>
          <a:p>
            <a:endParaRPr lang="en-US"/>
          </a:p>
        </p:txBody>
      </p:sp>
      <p:sp>
        <p:nvSpPr>
          <p:cNvPr id="4" name="3 Marcador de número de diapositiva"/>
          <p:cNvSpPr>
            <a:spLocks noGrp="1"/>
          </p:cNvSpPr>
          <p:nvPr>
            <p:ph type="sldNum" sz="quarter" idx="12"/>
          </p:nvPr>
        </p:nvSpPr>
        <p:spPr/>
        <p:txBody>
          <a:bodyPr/>
          <a:lstStyle>
            <a:lvl1pPr>
              <a:defRPr/>
            </a:lvl1pPr>
          </a:lstStyle>
          <a:p>
            <a:fld id="{8DFACD23-91F6-4251-AF16-D790F716164B}" type="slidenum">
              <a:rPr lang="en-US"/>
              <a:pPr/>
              <a:t>‹Nº›</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39504211-23C7-4A23-8E12-D94EE1DB22D8}" type="slidenum">
              <a:rPr lang="en-US"/>
              <a:pPr/>
              <a:t>‹Nº›</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956C3B6B-E37D-45F0-A37E-A4D85215B9DC}" type="slidenum">
              <a:rPr lang="en-US"/>
              <a:pPr/>
              <a:t>‹Nº›</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3CCE386A-2A20-441B-B770-CD90DC018D3E}" type="slidenum">
              <a:rPr lang="en-US"/>
              <a:pPr/>
              <a:t>‹Nº›</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6225" y="274638"/>
            <a:ext cx="2055813"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5613" y="274638"/>
            <a:ext cx="6018212"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5105F85E-9777-4C39-92C4-0B50E6BCFD5F}" type="slidenum">
              <a:rPr lang="en-US"/>
              <a:pPr/>
              <a:t>‹Nº›</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0"/>
            <a:ext cx="7772400" cy="632348"/>
          </a:xfrm>
        </p:spPr>
        <p:txBody>
          <a:bodyPr/>
          <a:lstStyle>
            <a:lvl1pPr algn="ctr">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5867400"/>
            <a:ext cx="6400800" cy="381000"/>
          </a:xfrm>
        </p:spPr>
        <p:txBody>
          <a:bodyPr/>
          <a:lstStyle>
            <a:lvl1pPr marL="0" indent="0" algn="ctr">
              <a:buNone/>
              <a:defRPr b="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lvl1pPr>
          </a:lstStyle>
          <a:p>
            <a:pPr>
              <a:defRPr/>
            </a:pPr>
            <a:fld id="{E6DA80FD-7341-4E32-BB95-8D45565AAC58}" type="datetimeFigureOut">
              <a:rPr lang="en-US"/>
              <a:pPr>
                <a:defRPr/>
              </a:pPr>
              <a:t>10/27/2011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E5BDDD-EB00-4729-B176-5A48EA979887}" type="slidenum">
              <a:rPr lang="en-US"/>
              <a:pPr>
                <a:defRPr/>
              </a:pPr>
              <a:t>‹Nº›</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207BA175-956C-49DD-9996-F87AF695A68E}" type="datetimeFigureOut">
              <a:rPr lang="en-US"/>
              <a:pPr>
                <a:defRPr/>
              </a:pPr>
              <a:t>10/27/2011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33E30-C53E-4EF4-B92F-745454F14BC9}" type="slidenum">
              <a:rPr lang="en-US"/>
              <a:pPr>
                <a:defRPr/>
              </a:pPr>
              <a:t>‹Nº›</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F53A3D4A-7054-4FAE-BC98-BE0F642B1A07}" type="datetimeFigureOut">
              <a:rPr lang="en-US"/>
              <a:pPr>
                <a:defRPr/>
              </a:pPr>
              <a:t>10/27/2011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99B6BC-398B-42E3-B38B-CB3A3EEF27BC}"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BF8C06-AEA1-4DD6-9B07-8B5B1DCD807D}" type="datetimeFigureOut">
              <a:rPr lang="es-MX" smtClean="0"/>
              <a:pPr>
                <a:defRPr/>
              </a:pPr>
              <a:t>27/10/2011</a:t>
            </a:fld>
            <a:endParaRPr lang="es-MX"/>
          </a:p>
        </p:txBody>
      </p:sp>
      <p:sp>
        <p:nvSpPr>
          <p:cNvPr id="3" name="Footer Placeholder 4"/>
          <p:cNvSpPr>
            <a:spLocks noGrp="1"/>
          </p:cNvSpPr>
          <p:nvPr>
            <p:ph type="ftr" sz="quarter" idx="11"/>
          </p:nvPr>
        </p:nvSpPr>
        <p:spPr/>
        <p:txBody>
          <a:bodyPr/>
          <a:lstStyle>
            <a:lvl1pPr>
              <a:defRPr/>
            </a:lvl1pPr>
          </a:lstStyle>
          <a:p>
            <a:pPr>
              <a:defRPr/>
            </a:pPr>
            <a:endParaRPr lang="es-MX"/>
          </a:p>
        </p:txBody>
      </p:sp>
      <p:sp>
        <p:nvSpPr>
          <p:cNvPr id="4" name="Slide Number Placeholder 5"/>
          <p:cNvSpPr>
            <a:spLocks noGrp="1"/>
          </p:cNvSpPr>
          <p:nvPr>
            <p:ph type="sldNum" sz="quarter" idx="12"/>
          </p:nvPr>
        </p:nvSpPr>
        <p:spPr/>
        <p:txBody>
          <a:bodyPr/>
          <a:lstStyle>
            <a:lvl1pPr>
              <a:defRPr/>
            </a:lvl1pPr>
          </a:lstStyle>
          <a:p>
            <a:pPr>
              <a:defRPr/>
            </a:pPr>
            <a:fld id="{9935C7AC-839C-47E0-899C-D4F13021685F}" type="slidenum">
              <a:rPr lang="es-MX" smtClean="0"/>
              <a:pPr>
                <a:defRPr/>
              </a:pPr>
              <a:t>‹Nº›</a:t>
            </a:fld>
            <a:endParaRPr lang="es-MX"/>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3"/>
          <p:cNvSpPr>
            <a:spLocks noGrp="1"/>
          </p:cNvSpPr>
          <p:nvPr>
            <p:ph type="dt" sz="half" idx="10"/>
          </p:nvPr>
        </p:nvSpPr>
        <p:spPr/>
        <p:txBody>
          <a:bodyPr/>
          <a:lstStyle>
            <a:lvl1pPr>
              <a:defRPr/>
            </a:lvl1pPr>
          </a:lstStyle>
          <a:p>
            <a:pPr>
              <a:defRPr/>
            </a:pPr>
            <a:fld id="{59D45B54-28C6-4D51-A519-74C0AC9C67C8}" type="datetimeFigureOut">
              <a:rPr lang="en-US"/>
              <a:pPr>
                <a:defRPr/>
              </a:pPr>
              <a:t>10/27/2011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E72496-5E7C-40DC-A72C-19DDEEA37A84}" type="slidenum">
              <a:rPr lang="en-US"/>
              <a:pPr>
                <a:defRPr/>
              </a:pPr>
              <a:t>‹Nº›</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3"/>
          <p:cNvSpPr>
            <a:spLocks noGrp="1"/>
          </p:cNvSpPr>
          <p:nvPr>
            <p:ph type="dt" sz="half" idx="10"/>
          </p:nvPr>
        </p:nvSpPr>
        <p:spPr/>
        <p:txBody>
          <a:bodyPr/>
          <a:lstStyle>
            <a:lvl1pPr>
              <a:defRPr/>
            </a:lvl1pPr>
          </a:lstStyle>
          <a:p>
            <a:pPr>
              <a:defRPr/>
            </a:pPr>
            <a:fld id="{5749DE18-588C-477F-B3C2-C10FAB33DA1E}" type="datetimeFigureOut">
              <a:rPr lang="en-US"/>
              <a:pPr>
                <a:defRPr/>
              </a:pPr>
              <a:t>10/27/2011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B881A99-C191-463E-B1F7-4384D674F8DC}" type="slidenum">
              <a:rPr lang="en-US"/>
              <a:pPr>
                <a:defRPr/>
              </a:pPr>
              <a:t>‹Nº›</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3"/>
          <p:cNvSpPr>
            <a:spLocks noGrp="1"/>
          </p:cNvSpPr>
          <p:nvPr>
            <p:ph type="dt" sz="half" idx="10"/>
          </p:nvPr>
        </p:nvSpPr>
        <p:spPr/>
        <p:txBody>
          <a:bodyPr/>
          <a:lstStyle>
            <a:lvl1pPr>
              <a:defRPr/>
            </a:lvl1pPr>
          </a:lstStyle>
          <a:p>
            <a:pPr>
              <a:defRPr/>
            </a:pPr>
            <a:fld id="{262CE1EF-0827-4B4B-91A8-06ADBF4B7319}" type="datetimeFigureOut">
              <a:rPr lang="en-US"/>
              <a:pPr>
                <a:defRPr/>
              </a:pPr>
              <a:t>10/27/2011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C4C74EA-6E03-4726-984B-4BA702FBC6C2}" type="slidenum">
              <a:rPr lang="en-US"/>
              <a:pPr>
                <a:defRPr/>
              </a:pPr>
              <a:t>‹Nº›</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647909C-7705-4588-8C8A-05058D236852}" type="datetimeFigureOut">
              <a:rPr lang="en-US"/>
              <a:pPr>
                <a:defRPr/>
              </a:pPr>
              <a:t>10/27/2011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7621AB6-C20B-4375-ABE5-5B846D32CCC8}" type="slidenum">
              <a:rPr lang="en-US"/>
              <a:pPr>
                <a:defRPr/>
              </a:pPr>
              <a:t>‹Nº›</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4457111C-864F-4636-A41B-D3829C23E216}" type="datetimeFigureOut">
              <a:rPr lang="en-US"/>
              <a:pPr>
                <a:defRPr/>
              </a:pPr>
              <a:t>10/27/2011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F021DB-8A46-4BB5-B8E1-F9612791C4BC}" type="slidenum">
              <a:rPr lang="en-US"/>
              <a:pPr>
                <a:defRPr/>
              </a:pPr>
              <a:t>‹Nº›</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FBFF8440-9508-4BE4-ACB6-CF2039C980DE}" type="datetimeFigureOut">
              <a:rPr lang="en-US"/>
              <a:pPr>
                <a:defRPr/>
              </a:pPr>
              <a:t>10/27/2011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9F7B95-A656-456C-A8F6-2E591304C38E}" type="slidenum">
              <a:rPr lang="en-US"/>
              <a:pPr>
                <a:defRPr/>
              </a:pPr>
              <a:t>‹Nº›</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5603405A-1167-47B3-B70E-F2842CEEE35D}" type="datetimeFigureOut">
              <a:rPr lang="en-US"/>
              <a:pPr>
                <a:defRPr/>
              </a:pPr>
              <a:t>10/27/2011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6FFEEB-650C-4762-8DD0-7962B6B5337C}" type="slidenum">
              <a:rPr lang="en-US"/>
              <a:pPr>
                <a:defRPr/>
              </a:pPr>
              <a:t>‹Nº›</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78BF1784-08B1-422A-AB4E-D61B6542CB96}" type="datetimeFigureOut">
              <a:rPr lang="en-US"/>
              <a:pPr>
                <a:defRPr/>
              </a:pPr>
              <a:t>10/27/2011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595C0B-8679-4988-AF52-EC658FDF0475}" type="slidenum">
              <a:rPr lang="en-US"/>
              <a:pPr>
                <a:defRPr/>
              </a:pPr>
              <a:t>‹Nº›</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MX" smtClean="0"/>
              <a:t>Haga clic para modificar el estilo de título del patrón</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146D27B3-8433-4D57-946A-FCCA26706F85}"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B7C68C3A-8A1D-4870-9C43-3D4FD628A37A}" type="slidenum">
              <a:rPr lang="es-MX" smtClean="0"/>
              <a:pPr>
                <a:defRPr/>
              </a:pPr>
              <a:t>‹Nº›</a:t>
            </a:fld>
            <a:endParaRPr lang="es-MX"/>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s-ES" smtClean="0"/>
              <a:t>Haga clic para modificar el estilo de texto del patrón</a:t>
            </a:r>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MX" smtClean="0"/>
              <a:t>Haga clic para modificar el estilo de título del patrón</a:t>
            </a:r>
            <a:endParaRPr lang="es-MX"/>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MX" noProof="0" smtClean="0"/>
              <a:t>Haga clic en el icono para agregar una imagen</a:t>
            </a:r>
            <a:endParaRPr lang="es-MX"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5C05DEE9-4ACE-42FB-822A-DD6A20D8A616}" type="datetimeFigureOut">
              <a:rPr lang="es-MX" smtClean="0"/>
              <a:pPr>
                <a:defRPr/>
              </a:pPr>
              <a:t>27/10/2011</a:t>
            </a:fld>
            <a:endParaRPr lang="es-MX"/>
          </a:p>
        </p:txBody>
      </p:sp>
      <p:sp>
        <p:nvSpPr>
          <p:cNvPr id="6" name="Footer Placeholder 4"/>
          <p:cNvSpPr>
            <a:spLocks noGrp="1"/>
          </p:cNvSpPr>
          <p:nvPr>
            <p:ph type="ftr" sz="quarter" idx="11"/>
          </p:nvPr>
        </p:nvSpPr>
        <p:spPr/>
        <p:txBody>
          <a:bodyPr/>
          <a:lstStyle>
            <a:lvl1pPr>
              <a:defRPr/>
            </a:lvl1pPr>
          </a:lstStyle>
          <a:p>
            <a:pPr>
              <a:defRPr/>
            </a:pPr>
            <a:endParaRPr lang="es-MX"/>
          </a:p>
        </p:txBody>
      </p:sp>
      <p:sp>
        <p:nvSpPr>
          <p:cNvPr id="7" name="Slide Number Placeholder 5"/>
          <p:cNvSpPr>
            <a:spLocks noGrp="1"/>
          </p:cNvSpPr>
          <p:nvPr>
            <p:ph type="sldNum" sz="quarter" idx="12"/>
          </p:nvPr>
        </p:nvSpPr>
        <p:spPr/>
        <p:txBody>
          <a:bodyPr/>
          <a:lstStyle>
            <a:lvl1pPr>
              <a:defRPr/>
            </a:lvl1pPr>
          </a:lstStyle>
          <a:p>
            <a:pPr>
              <a:defRPr/>
            </a:pPr>
            <a:fld id="{F88E299B-A650-4882-B79E-192C2E090D13}" type="slidenum">
              <a:rPr lang="es-MX" smtClean="0"/>
              <a:pPr>
                <a:defRPr/>
              </a:pPr>
              <a:t>‹Nº›</a:t>
            </a:fld>
            <a:endParaRPr lang="es-MX"/>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6.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18.jpe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20.jpe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9.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7.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1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7.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1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5.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2.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68362"/>
          </a:xfrm>
          <a:prstGeom prst="rect">
            <a:avLst/>
          </a:prstGeom>
        </p:spPr>
        <p:txBody>
          <a:bodyPr vert="horz" lIns="91440" tIns="45720" rIns="91440" bIns="45720" rtlCol="0" anchor="ctr">
            <a:normAutofit/>
          </a:bodyPr>
          <a:lstStyle/>
          <a:p>
            <a:r>
              <a:rPr lang="es-MX" smtClean="0"/>
              <a:t>Haga clic para modificar el estilo de título del patrón</a:t>
            </a:r>
            <a:endParaRPr lang="es-MX"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6099340-10E2-478B-9FBE-50B7F526580A}" type="datetimeFigureOut">
              <a:rPr lang="es-MX" smtClean="0"/>
              <a:pPr>
                <a:defRPr/>
              </a:pPr>
              <a:t>27/10/2011</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8AF350A-FA23-4E9C-9090-14D7A728779D}" type="slidenum">
              <a:rPr lang="es-MX" smtClean="0"/>
              <a:pPr>
                <a:defRPr/>
              </a:pPr>
              <a:t>‹Nº›</a:t>
            </a:fld>
            <a:endParaRPr lang="es-MX"/>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rtl="0" eaLnBrk="1" fontAlgn="base" hangingPunct="1">
        <a:spcBef>
          <a:spcPct val="0"/>
        </a:spcBef>
        <a:spcAft>
          <a:spcPct val="0"/>
        </a:spcAft>
        <a:defRPr sz="3600" b="1" kern="1200">
          <a:solidFill>
            <a:srgbClr val="FFFFFF"/>
          </a:solidFill>
          <a:effectLst>
            <a:outerShdw blurRad="38100" dist="38100" dir="2700000" algn="tl">
              <a:srgbClr val="000000">
                <a:alpha val="43137"/>
              </a:srgbClr>
            </a:outerShdw>
          </a:effectLst>
          <a:latin typeface="Tahoma" pitchFamily="34" charset="0"/>
          <a:ea typeface="+mj-ea"/>
          <a:cs typeface="Tahoma" pitchFamily="34" charset="0"/>
        </a:defRPr>
      </a:lvl1pPr>
      <a:lvl2pPr algn="l" rtl="0" eaLnBrk="1" fontAlgn="base" hangingPunct="1">
        <a:spcBef>
          <a:spcPct val="0"/>
        </a:spcBef>
        <a:spcAft>
          <a:spcPct val="0"/>
        </a:spcAft>
        <a:defRPr sz="3600" b="1">
          <a:solidFill>
            <a:srgbClr val="FFFFFF"/>
          </a:solidFill>
          <a:latin typeface="Tahoma" pitchFamily="34" charset="0"/>
          <a:cs typeface="Tahoma" pitchFamily="34" charset="0"/>
        </a:defRPr>
      </a:lvl2pPr>
      <a:lvl3pPr algn="l" rtl="0" eaLnBrk="1" fontAlgn="base" hangingPunct="1">
        <a:spcBef>
          <a:spcPct val="0"/>
        </a:spcBef>
        <a:spcAft>
          <a:spcPct val="0"/>
        </a:spcAft>
        <a:defRPr sz="3600" b="1">
          <a:solidFill>
            <a:srgbClr val="FFFFFF"/>
          </a:solidFill>
          <a:latin typeface="Tahoma" pitchFamily="34" charset="0"/>
          <a:cs typeface="Tahoma" pitchFamily="34" charset="0"/>
        </a:defRPr>
      </a:lvl3pPr>
      <a:lvl4pPr algn="l" rtl="0" eaLnBrk="1" fontAlgn="base" hangingPunct="1">
        <a:spcBef>
          <a:spcPct val="0"/>
        </a:spcBef>
        <a:spcAft>
          <a:spcPct val="0"/>
        </a:spcAft>
        <a:defRPr sz="3600" b="1">
          <a:solidFill>
            <a:srgbClr val="FFFFFF"/>
          </a:solidFill>
          <a:latin typeface="Tahoma" pitchFamily="34" charset="0"/>
          <a:cs typeface="Tahoma" pitchFamily="34" charset="0"/>
        </a:defRPr>
      </a:lvl4pPr>
      <a:lvl5pPr algn="l" rtl="0" eaLnBrk="1" fontAlgn="base" hangingPunct="1">
        <a:spcBef>
          <a:spcPct val="0"/>
        </a:spcBef>
        <a:spcAft>
          <a:spcPct val="0"/>
        </a:spcAft>
        <a:defRPr sz="3600" b="1">
          <a:solidFill>
            <a:srgbClr val="FFFFFF"/>
          </a:solidFill>
          <a:latin typeface="Tahoma" pitchFamily="34" charset="0"/>
          <a:cs typeface="Tahoma" pitchFamily="34" charset="0"/>
        </a:defRPr>
      </a:lvl5pPr>
      <a:lvl6pPr marL="457200" algn="l" rtl="0" eaLnBrk="1" fontAlgn="base" hangingPunct="1">
        <a:spcBef>
          <a:spcPct val="0"/>
        </a:spcBef>
        <a:spcAft>
          <a:spcPct val="0"/>
        </a:spcAft>
        <a:defRPr sz="3600" b="1">
          <a:solidFill>
            <a:srgbClr val="FFFFFF"/>
          </a:solidFill>
          <a:latin typeface="Tahoma" pitchFamily="34" charset="0"/>
          <a:cs typeface="Tahoma" pitchFamily="34" charset="0"/>
        </a:defRPr>
      </a:lvl6pPr>
      <a:lvl7pPr marL="914400" algn="l" rtl="0" eaLnBrk="1" fontAlgn="base" hangingPunct="1">
        <a:spcBef>
          <a:spcPct val="0"/>
        </a:spcBef>
        <a:spcAft>
          <a:spcPct val="0"/>
        </a:spcAft>
        <a:defRPr sz="3600" b="1">
          <a:solidFill>
            <a:srgbClr val="FFFFFF"/>
          </a:solidFill>
          <a:latin typeface="Tahoma" pitchFamily="34" charset="0"/>
          <a:cs typeface="Tahoma" pitchFamily="34" charset="0"/>
        </a:defRPr>
      </a:lvl7pPr>
      <a:lvl8pPr marL="1371600" algn="l" rtl="0" eaLnBrk="1" fontAlgn="base" hangingPunct="1">
        <a:spcBef>
          <a:spcPct val="0"/>
        </a:spcBef>
        <a:spcAft>
          <a:spcPct val="0"/>
        </a:spcAft>
        <a:defRPr sz="3600" b="1">
          <a:solidFill>
            <a:srgbClr val="FFFFFF"/>
          </a:solidFill>
          <a:latin typeface="Tahoma" pitchFamily="34" charset="0"/>
          <a:cs typeface="Tahoma" pitchFamily="34" charset="0"/>
        </a:defRPr>
      </a:lvl8pPr>
      <a:lvl9pPr marL="1828800" algn="l" rtl="0" eaLnBrk="1" fontAlgn="base" hangingPunct="1">
        <a:spcBef>
          <a:spcPct val="0"/>
        </a:spcBef>
        <a:spcAft>
          <a:spcPct val="0"/>
        </a:spcAft>
        <a:defRPr sz="3600" b="1">
          <a:solidFill>
            <a:srgbClr val="FFFFFF"/>
          </a:solidFill>
          <a:latin typeface="Tahoma" pitchFamily="34" charset="0"/>
          <a:cs typeface="Tahoma" pitchFamily="34" charset="0"/>
        </a:defRPr>
      </a:lvl9pPr>
    </p:titleStyle>
    <p:body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MX" smtClean="0"/>
              <a:t>Haga clic para modificar el estilo de título del patrón</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1081597-1722-43ED-AB15-54B1772FD228}" type="datetimeFigureOut">
              <a:rPr lang="es-MX" smtClean="0"/>
              <a:pPr>
                <a:defRPr/>
              </a:pPr>
              <a:t>27/10/2011</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73CDEE2-F77B-4EEB-BE29-C0CE9E865BDA}" type="slidenum">
              <a:rPr lang="es-MX" smtClean="0"/>
              <a:pPr>
                <a:defRPr/>
              </a:pPr>
              <a:t>‹Nº›</a:t>
            </a:fld>
            <a:endParaRPr lang="es-MX"/>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0" eaLnBrk="1" fontAlgn="base" hangingPunct="1">
        <a:spcBef>
          <a:spcPct val="0"/>
        </a:spcBef>
        <a:spcAft>
          <a:spcPct val="0"/>
        </a:spcAft>
        <a:defRPr sz="3600" b="1" kern="1200">
          <a:solidFill>
            <a:schemeClr val="tx1"/>
          </a:solidFill>
          <a:latin typeface="Tahoma" pitchFamily="34" charset="0"/>
          <a:ea typeface="+mj-ea"/>
          <a:cs typeface="Tahoma" pitchFamily="34" charset="0"/>
        </a:defRPr>
      </a:lvl1pPr>
      <a:lvl2pPr algn="l" rtl="0" eaLnBrk="1" fontAlgn="base" hangingPunct="1">
        <a:spcBef>
          <a:spcPct val="0"/>
        </a:spcBef>
        <a:spcAft>
          <a:spcPct val="0"/>
        </a:spcAft>
        <a:defRPr sz="3600" b="1">
          <a:solidFill>
            <a:schemeClr val="tx1"/>
          </a:solidFill>
          <a:latin typeface="Tahoma" pitchFamily="112" charset="0"/>
          <a:cs typeface="Tahoma" pitchFamily="112" charset="0"/>
        </a:defRPr>
      </a:lvl2pPr>
      <a:lvl3pPr algn="l" rtl="0" eaLnBrk="1" fontAlgn="base" hangingPunct="1">
        <a:spcBef>
          <a:spcPct val="0"/>
        </a:spcBef>
        <a:spcAft>
          <a:spcPct val="0"/>
        </a:spcAft>
        <a:defRPr sz="3600" b="1">
          <a:solidFill>
            <a:schemeClr val="tx1"/>
          </a:solidFill>
          <a:latin typeface="Tahoma" pitchFamily="112" charset="0"/>
          <a:cs typeface="Tahoma" pitchFamily="112" charset="0"/>
        </a:defRPr>
      </a:lvl3pPr>
      <a:lvl4pPr algn="l" rtl="0" eaLnBrk="1" fontAlgn="base" hangingPunct="1">
        <a:spcBef>
          <a:spcPct val="0"/>
        </a:spcBef>
        <a:spcAft>
          <a:spcPct val="0"/>
        </a:spcAft>
        <a:defRPr sz="3600" b="1">
          <a:solidFill>
            <a:schemeClr val="tx1"/>
          </a:solidFill>
          <a:latin typeface="Tahoma" pitchFamily="112" charset="0"/>
          <a:cs typeface="Tahoma" pitchFamily="112" charset="0"/>
        </a:defRPr>
      </a:lvl4pPr>
      <a:lvl5pPr algn="l" rtl="0" eaLnBrk="1" fontAlgn="base" hangingPunct="1">
        <a:spcBef>
          <a:spcPct val="0"/>
        </a:spcBef>
        <a:spcAft>
          <a:spcPct val="0"/>
        </a:spcAft>
        <a:defRPr sz="3600" b="1">
          <a:solidFill>
            <a:schemeClr val="tx1"/>
          </a:solidFill>
          <a:latin typeface="Tahoma" pitchFamily="112" charset="0"/>
          <a:cs typeface="Tahoma" pitchFamily="112" charset="0"/>
        </a:defRPr>
      </a:lvl5pPr>
      <a:lvl6pPr marL="457200" algn="l" rtl="0" eaLnBrk="1" fontAlgn="base" hangingPunct="1">
        <a:spcBef>
          <a:spcPct val="0"/>
        </a:spcBef>
        <a:spcAft>
          <a:spcPct val="0"/>
        </a:spcAft>
        <a:defRPr sz="3600" b="1">
          <a:solidFill>
            <a:schemeClr val="tx1"/>
          </a:solidFill>
          <a:latin typeface="Tahoma" pitchFamily="112" charset="0"/>
          <a:cs typeface="Tahoma" pitchFamily="112" charset="0"/>
        </a:defRPr>
      </a:lvl6pPr>
      <a:lvl7pPr marL="914400" algn="l" rtl="0" eaLnBrk="1" fontAlgn="base" hangingPunct="1">
        <a:spcBef>
          <a:spcPct val="0"/>
        </a:spcBef>
        <a:spcAft>
          <a:spcPct val="0"/>
        </a:spcAft>
        <a:defRPr sz="3600" b="1">
          <a:solidFill>
            <a:schemeClr val="tx1"/>
          </a:solidFill>
          <a:latin typeface="Tahoma" pitchFamily="112" charset="0"/>
          <a:cs typeface="Tahoma" pitchFamily="112" charset="0"/>
        </a:defRPr>
      </a:lvl7pPr>
      <a:lvl8pPr marL="1371600" algn="l" rtl="0" eaLnBrk="1" fontAlgn="base" hangingPunct="1">
        <a:spcBef>
          <a:spcPct val="0"/>
        </a:spcBef>
        <a:spcAft>
          <a:spcPct val="0"/>
        </a:spcAft>
        <a:defRPr sz="3600" b="1">
          <a:solidFill>
            <a:schemeClr val="tx1"/>
          </a:solidFill>
          <a:latin typeface="Tahoma" pitchFamily="112" charset="0"/>
          <a:cs typeface="Tahoma" pitchFamily="112" charset="0"/>
        </a:defRPr>
      </a:lvl8pPr>
      <a:lvl9pPr marL="1828800" algn="l" rtl="0" eaLnBrk="1" fontAlgn="base" hangingPunct="1">
        <a:spcBef>
          <a:spcPct val="0"/>
        </a:spcBef>
        <a:spcAft>
          <a:spcPct val="0"/>
        </a:spcAft>
        <a:defRPr sz="3600" b="1">
          <a:solidFill>
            <a:schemeClr val="tx1"/>
          </a:solidFill>
          <a:latin typeface="Tahoma" pitchFamily="112" charset="0"/>
          <a:cs typeface="Tahoma" pitchFamily="112" charset="0"/>
        </a:defRPr>
      </a:lvl9pPr>
    </p:titleStyle>
    <p:body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9B744-60E3-4283-B901-207ABF896BC6}" type="datetimeFigureOut">
              <a:rPr lang="es-MX" smtClean="0"/>
              <a:pPr/>
              <a:t>27/10/2011</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9E81A-E567-411E-8A06-FAB16592C6F1}"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09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MX" smtClean="0"/>
              <a:t>Haga clic para modificar el estilo de título del patrón</a:t>
            </a:r>
          </a:p>
        </p:txBody>
      </p:sp>
      <p:sp>
        <p:nvSpPr>
          <p:cNvPr id="4099" name="Text Placeholder 2"/>
          <p:cNvSpPr>
            <a:spLocks noGrp="1"/>
          </p:cNvSpPr>
          <p:nvPr>
            <p:ph type="body" idx="1"/>
          </p:nvPr>
        </p:nvSpPr>
        <p:spPr bwMode="auto">
          <a:xfrm>
            <a:off x="2286000" y="1600200"/>
            <a:ext cx="6400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908312D-3460-4F33-B09D-1560A1A4365D}" type="datetimeFigureOut">
              <a:rPr lang="es-MX" smtClean="0"/>
              <a:pPr>
                <a:defRPr/>
              </a:pPr>
              <a:t>27/10/2011</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BDB5ABB-80B1-430D-9838-D854900529BF}" type="slidenum">
              <a:rPr lang="es-MX" smtClean="0"/>
              <a:pPr>
                <a:defRPr/>
              </a:pPr>
              <a:t>‹Nº›</a:t>
            </a:fld>
            <a:endParaRPr lang="es-MX"/>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5" name="Text Placeholder 4"/>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EFBD319-06C3-4D4B-8645-8539B82463EC}" type="slidenum">
              <a:rPr lang="en-US"/>
              <a:pPr/>
              <a:t>‹Nº›</a:t>
            </a:fld>
            <a:endParaRPr lang="en-US"/>
          </a:p>
        </p:txBody>
      </p:sp>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s-MX"/>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F12A411-1D9F-4583-B729-CE17C7D2F54A}" type="slidenum">
              <a:rPr lang="en-US"/>
              <a:pPr/>
              <a:t>‹Nº›</a:t>
            </a:fld>
            <a:endParaRPr lang="en-US"/>
          </a:p>
        </p:txBody>
      </p:sp>
    </p:spTree>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270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MX" smtClean="0"/>
              <a:t>Haga clic para modificar el estilo de título del patrón</a:t>
            </a:r>
          </a:p>
        </p:txBody>
      </p:sp>
      <p:sp>
        <p:nvSpPr>
          <p:cNvPr id="1027" name="Text Placeholder 2"/>
          <p:cNvSpPr>
            <a:spLocks noGrp="1"/>
          </p:cNvSpPr>
          <p:nvPr>
            <p:ph type="body" idx="1"/>
          </p:nvPr>
        </p:nvSpPr>
        <p:spPr bwMode="auto">
          <a:xfrm>
            <a:off x="457200" y="1600200"/>
            <a:ext cx="6172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5A513CA-3E82-4919-AA65-6ADA303E447B}" type="datetimeFigureOut">
              <a:rPr lang="es-MX" smtClean="0"/>
              <a:pPr>
                <a:defRPr/>
              </a:pPr>
              <a:t>27/10/2011</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9F46525A-0C63-49A4-98BE-966A9E487BE1}" type="slidenum">
              <a:rPr lang="es-MX" smtClean="0"/>
              <a:pPr>
                <a:defRPr/>
              </a:pPr>
              <a:t>‹Nº›</a:t>
            </a:fld>
            <a:endParaRPr lang="es-MX"/>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76" charset="0"/>
        </a:defRPr>
      </a:lvl2pPr>
      <a:lvl3pPr algn="ctr" rtl="0" eaLnBrk="1" fontAlgn="base" hangingPunct="1">
        <a:spcBef>
          <a:spcPct val="0"/>
        </a:spcBef>
        <a:spcAft>
          <a:spcPct val="0"/>
        </a:spcAft>
        <a:defRPr sz="4400">
          <a:solidFill>
            <a:schemeClr val="tx1"/>
          </a:solidFill>
          <a:latin typeface="Calibri" pitchFamily="-76" charset="0"/>
        </a:defRPr>
      </a:lvl3pPr>
      <a:lvl4pPr algn="ctr" rtl="0" eaLnBrk="1" fontAlgn="base" hangingPunct="1">
        <a:spcBef>
          <a:spcPct val="0"/>
        </a:spcBef>
        <a:spcAft>
          <a:spcPct val="0"/>
        </a:spcAft>
        <a:defRPr sz="4400">
          <a:solidFill>
            <a:schemeClr val="tx1"/>
          </a:solidFill>
          <a:latin typeface="Calibri" pitchFamily="-76" charset="0"/>
        </a:defRPr>
      </a:lvl4pPr>
      <a:lvl5pPr algn="ctr" rtl="0" eaLnBrk="1" fontAlgn="base" hangingPunct="1">
        <a:spcBef>
          <a:spcPct val="0"/>
        </a:spcBef>
        <a:spcAft>
          <a:spcPct val="0"/>
        </a:spcAft>
        <a:defRPr sz="4400">
          <a:solidFill>
            <a:schemeClr val="tx1"/>
          </a:solidFill>
          <a:latin typeface="Calibri" pitchFamily="-76" charset="0"/>
        </a:defRPr>
      </a:lvl5pPr>
      <a:lvl6pPr marL="457200" algn="ctr" rtl="0" eaLnBrk="1" fontAlgn="base" hangingPunct="1">
        <a:spcBef>
          <a:spcPct val="0"/>
        </a:spcBef>
        <a:spcAft>
          <a:spcPct val="0"/>
        </a:spcAft>
        <a:defRPr sz="4400">
          <a:solidFill>
            <a:schemeClr val="tx1"/>
          </a:solidFill>
          <a:latin typeface="Calibri" pitchFamily="-76" charset="0"/>
        </a:defRPr>
      </a:lvl6pPr>
      <a:lvl7pPr marL="914400" algn="ctr" rtl="0" eaLnBrk="1" fontAlgn="base" hangingPunct="1">
        <a:spcBef>
          <a:spcPct val="0"/>
        </a:spcBef>
        <a:spcAft>
          <a:spcPct val="0"/>
        </a:spcAft>
        <a:defRPr sz="4400">
          <a:solidFill>
            <a:schemeClr val="tx1"/>
          </a:solidFill>
          <a:latin typeface="Calibri" pitchFamily="-76" charset="0"/>
        </a:defRPr>
      </a:lvl7pPr>
      <a:lvl8pPr marL="1371600" algn="ctr" rtl="0" eaLnBrk="1" fontAlgn="base" hangingPunct="1">
        <a:spcBef>
          <a:spcPct val="0"/>
        </a:spcBef>
        <a:spcAft>
          <a:spcPct val="0"/>
        </a:spcAft>
        <a:defRPr sz="4400">
          <a:solidFill>
            <a:schemeClr val="tx1"/>
          </a:solidFill>
          <a:latin typeface="Calibri" pitchFamily="-76" charset="0"/>
        </a:defRPr>
      </a:lvl8pPr>
      <a:lvl9pPr marL="1828800" algn="ctr" rtl="0" eaLnBrk="1" fontAlgn="base" hangingPunct="1">
        <a:spcBef>
          <a:spcPct val="0"/>
        </a:spcBef>
        <a:spcAft>
          <a:spcPct val="0"/>
        </a:spcAft>
        <a:defRPr sz="4400">
          <a:solidFill>
            <a:schemeClr val="tx1"/>
          </a:solidFill>
          <a:latin typeface="Calibri" pitchFamily="-76"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A3DCC4-5714-4901-B7F7-ED405A805A8B}" type="slidenum">
              <a:rPr lang="en-US"/>
              <a:pPr/>
              <a:t>‹Nº›</a:t>
            </a:fld>
            <a:endParaRPr lang="en-US"/>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s-MX"/>
          </a:p>
        </p:txBody>
      </p:sp>
      <p:sp>
        <p:nvSpPr>
          <p:cNvPr id="34819"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20"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482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482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058F3C0-DBA4-4D9F-8BD0-9F45681DB74D}" type="slidenum">
              <a:rPr lang="en-US"/>
              <a:pPr/>
              <a:t>‹Nº›</a:t>
            </a:fld>
            <a:endParaRPr lang="en-US"/>
          </a:p>
        </p:txBody>
      </p:sp>
    </p:spTree>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61C4FBE-5D4C-486B-AD35-A48256AE9E7D}" type="datetimeFigureOut">
              <a:rPr lang="en-US"/>
              <a:pPr>
                <a:defRPr/>
              </a:pPr>
              <a:t>10/27/2011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D67429-180E-4AF5-8E3F-DAAC36AF8C34}"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fontAlgn="base">
        <a:spcBef>
          <a:spcPct val="0"/>
        </a:spcBef>
        <a:spcAft>
          <a:spcPct val="0"/>
        </a:spcAft>
        <a:defRPr sz="3600" b="1" kern="1200">
          <a:solidFill>
            <a:schemeClr val="tx1"/>
          </a:solidFill>
          <a:latin typeface="Tahoma" pitchFamily="34" charset="0"/>
          <a:ea typeface="+mj-ea"/>
          <a:cs typeface="Tahoma" pitchFamily="34" charset="0"/>
        </a:defRPr>
      </a:lvl1pPr>
      <a:lvl2pPr algn="l" rtl="0" fontAlgn="base">
        <a:spcBef>
          <a:spcPct val="0"/>
        </a:spcBef>
        <a:spcAft>
          <a:spcPct val="0"/>
        </a:spcAft>
        <a:defRPr sz="3600" b="1">
          <a:solidFill>
            <a:schemeClr val="tx1"/>
          </a:solidFill>
          <a:latin typeface="Tahoma" pitchFamily="34" charset="0"/>
          <a:cs typeface="Tahoma" pitchFamily="34" charset="0"/>
        </a:defRPr>
      </a:lvl2pPr>
      <a:lvl3pPr algn="l" rtl="0" fontAlgn="base">
        <a:spcBef>
          <a:spcPct val="0"/>
        </a:spcBef>
        <a:spcAft>
          <a:spcPct val="0"/>
        </a:spcAft>
        <a:defRPr sz="3600" b="1">
          <a:solidFill>
            <a:schemeClr val="tx1"/>
          </a:solidFill>
          <a:latin typeface="Tahoma" pitchFamily="34" charset="0"/>
          <a:cs typeface="Tahoma" pitchFamily="34" charset="0"/>
        </a:defRPr>
      </a:lvl3pPr>
      <a:lvl4pPr algn="l" rtl="0" fontAlgn="base">
        <a:spcBef>
          <a:spcPct val="0"/>
        </a:spcBef>
        <a:spcAft>
          <a:spcPct val="0"/>
        </a:spcAft>
        <a:defRPr sz="3600" b="1">
          <a:solidFill>
            <a:schemeClr val="tx1"/>
          </a:solidFill>
          <a:latin typeface="Tahoma" pitchFamily="34" charset="0"/>
          <a:cs typeface="Tahoma" pitchFamily="34" charset="0"/>
        </a:defRPr>
      </a:lvl4pPr>
      <a:lvl5pPr algn="l" rtl="0" fontAlgn="base">
        <a:spcBef>
          <a:spcPct val="0"/>
        </a:spcBef>
        <a:spcAft>
          <a:spcPct val="0"/>
        </a:spcAft>
        <a:defRPr sz="3600" b="1">
          <a:solidFill>
            <a:schemeClr val="tx1"/>
          </a:solidFill>
          <a:latin typeface="Tahoma" pitchFamily="34" charset="0"/>
          <a:cs typeface="Tahoma" pitchFamily="34" charset="0"/>
        </a:defRPr>
      </a:lvl5pPr>
      <a:lvl6pPr marL="457200" algn="l" rtl="0" eaLnBrk="1" fontAlgn="base" hangingPunct="1">
        <a:spcBef>
          <a:spcPct val="0"/>
        </a:spcBef>
        <a:spcAft>
          <a:spcPct val="0"/>
        </a:spcAft>
        <a:defRPr sz="3600" b="1">
          <a:solidFill>
            <a:schemeClr val="tx1"/>
          </a:solidFill>
          <a:latin typeface="Tahoma" pitchFamily="34" charset="0"/>
          <a:cs typeface="Tahoma" pitchFamily="34" charset="0"/>
        </a:defRPr>
      </a:lvl6pPr>
      <a:lvl7pPr marL="914400" algn="l" rtl="0" eaLnBrk="1" fontAlgn="base" hangingPunct="1">
        <a:spcBef>
          <a:spcPct val="0"/>
        </a:spcBef>
        <a:spcAft>
          <a:spcPct val="0"/>
        </a:spcAft>
        <a:defRPr sz="3600" b="1">
          <a:solidFill>
            <a:schemeClr val="tx1"/>
          </a:solidFill>
          <a:latin typeface="Tahoma" pitchFamily="34" charset="0"/>
          <a:cs typeface="Tahoma" pitchFamily="34" charset="0"/>
        </a:defRPr>
      </a:lvl7pPr>
      <a:lvl8pPr marL="1371600" algn="l" rtl="0" eaLnBrk="1" fontAlgn="base" hangingPunct="1">
        <a:spcBef>
          <a:spcPct val="0"/>
        </a:spcBef>
        <a:spcAft>
          <a:spcPct val="0"/>
        </a:spcAft>
        <a:defRPr sz="3600" b="1">
          <a:solidFill>
            <a:schemeClr val="tx1"/>
          </a:solidFill>
          <a:latin typeface="Tahoma" pitchFamily="34" charset="0"/>
          <a:cs typeface="Tahoma" pitchFamily="34" charset="0"/>
        </a:defRPr>
      </a:lvl8pPr>
      <a:lvl9pPr marL="1828800" algn="l" rtl="0" eaLnBrk="1" fontAlgn="base" hangingPunct="1">
        <a:spcBef>
          <a:spcPct val="0"/>
        </a:spcBef>
        <a:spcAft>
          <a:spcPct val="0"/>
        </a:spcAft>
        <a:defRPr sz="3600" b="1">
          <a:solidFill>
            <a:schemeClr val="tx1"/>
          </a:solidFill>
          <a:latin typeface="Tahoma" pitchFamily="34" charset="0"/>
          <a:cs typeface="Tahoma" pitchFamily="34" charset="0"/>
        </a:defRPr>
      </a:lvl9pPr>
    </p:titleStyle>
    <p:bodyStyle>
      <a:lvl1pPr marL="342900" indent="-342900" algn="l" rtl="0" fontAlgn="base">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37.xml"/></Relationships>
</file>

<file path=ppt/slides/_rels/slide1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4.xml"/><Relationship Id="rId5" Type="http://schemas.openxmlformats.org/officeDocument/2006/relationships/slide" Target="slide7.xml"/><Relationship Id="rId4" Type="http://schemas.openxmlformats.org/officeDocument/2006/relationships/image" Target="../media/image45.gif"/></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6.jpeg"/><Relationship Id="rId1" Type="http://schemas.openxmlformats.org/officeDocument/2006/relationships/slideLayout" Target="../slideLayouts/slideLayout34.xml"/><Relationship Id="rId5" Type="http://schemas.openxmlformats.org/officeDocument/2006/relationships/slide" Target="slide13.xml"/><Relationship Id="rId4"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5.xml"/><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9.gif"/><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7.jpeg"/><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6.xml"/><Relationship Id="rId1" Type="http://schemas.openxmlformats.org/officeDocument/2006/relationships/slideLayout" Target="../slideLayouts/slideLayout45.xml"/><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50.gif"/><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5.gif"/><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51.gif"/><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20.xml"/><Relationship Id="rId1" Type="http://schemas.openxmlformats.org/officeDocument/2006/relationships/slideLayout" Target="../slideLayouts/slideLayout67.xml"/><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8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68.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diagramLayout" Target="../diagrams/layout5.xml"/><Relationship Id="rId7" Type="http://schemas.openxmlformats.org/officeDocument/2006/relationships/slide" Target="slide22.xml"/><Relationship Id="rId2" Type="http://schemas.openxmlformats.org/officeDocument/2006/relationships/diagramData" Target="../diagrams/data5.xml"/><Relationship Id="rId1" Type="http://schemas.openxmlformats.org/officeDocument/2006/relationships/slideLayout" Target="../slideLayouts/slideLayout6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2.jpeg"/><Relationship Id="rId1" Type="http://schemas.openxmlformats.org/officeDocument/2006/relationships/slideLayout" Target="../slideLayouts/slideLayout68.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slide" Target="slide19.xml"/><Relationship Id="rId4" Type="http://schemas.openxmlformats.org/officeDocument/2006/relationships/diagramLayout" Target="../diagrams/layout6.xml"/><Relationship Id="rId9"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slide" Target="slide24.xml"/><Relationship Id="rId5" Type="http://schemas.openxmlformats.org/officeDocument/2006/relationships/slide" Target="slide26.xml"/><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9.gif"/><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8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slide" Target="slide30.xml"/><Relationship Id="rId5" Type="http://schemas.openxmlformats.org/officeDocument/2006/relationships/slide" Target="slide29.xml"/><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2.jpe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2.xml"/><Relationship Id="rId1" Type="http://schemas.openxmlformats.org/officeDocument/2006/relationships/slideLayout" Target="../slideLayouts/slideLayout102.xml"/><Relationship Id="rId4" Type="http://schemas.openxmlformats.org/officeDocument/2006/relationships/slide" Target="slide34.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103.xml"/><Relationship Id="rId4" Type="http://schemas.openxmlformats.org/officeDocument/2006/relationships/slide" Target="slide3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slide" Target="slide31.xml"/><Relationship Id="rId2" Type="http://schemas.openxmlformats.org/officeDocument/2006/relationships/diagramData" Target="../diagrams/data9.xml"/><Relationship Id="rId1" Type="http://schemas.openxmlformats.org/officeDocument/2006/relationships/slideLayout" Target="../slideLayouts/slideLayout10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03.xml"/><Relationship Id="rId4" Type="http://schemas.openxmlformats.org/officeDocument/2006/relationships/slide" Target="slide31.xml"/></Relationships>
</file>

<file path=ppt/slides/_rels/slide35.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68.jpeg"/><Relationship Id="rId7" Type="http://schemas.openxmlformats.org/officeDocument/2006/relationships/slide" Target="slide38.xml"/><Relationship Id="rId2" Type="http://schemas.openxmlformats.org/officeDocument/2006/relationships/image" Target="../media/image67.jpeg"/><Relationship Id="rId1" Type="http://schemas.openxmlformats.org/officeDocument/2006/relationships/slideLayout" Target="../slideLayouts/slideLayout118.xml"/><Relationship Id="rId6" Type="http://schemas.openxmlformats.org/officeDocument/2006/relationships/slide" Target="slide36.xml"/><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7.jpeg"/><Relationship Id="rId1" Type="http://schemas.openxmlformats.org/officeDocument/2006/relationships/slideLayout" Target="../slideLayouts/slideLayout114.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67.jpeg"/><Relationship Id="rId1" Type="http://schemas.openxmlformats.org/officeDocument/2006/relationships/slideLayout" Target="../slideLayouts/slideLayout114.xml"/><Relationship Id="rId6" Type="http://schemas.openxmlformats.org/officeDocument/2006/relationships/slide" Target="slide35.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7.jpeg"/><Relationship Id="rId1" Type="http://schemas.openxmlformats.org/officeDocument/2006/relationships/slideLayout" Target="../slideLayouts/slideLayout114.xml"/><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0.xml"/><Relationship Id="rId1" Type="http://schemas.openxmlformats.org/officeDocument/2006/relationships/slideLayout" Target="../slideLayouts/slideLayout124.xml"/><Relationship Id="rId4" Type="http://schemas.openxmlformats.org/officeDocument/2006/relationships/slide" Target="slide42.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38.gif"/></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25.xml"/><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6.jpeg"/><Relationship Id="rId1" Type="http://schemas.openxmlformats.org/officeDocument/2006/relationships/slideLayout" Target="../slideLayouts/slideLayout1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slide" Target="slide39.xml"/><Relationship Id="rId2" Type="http://schemas.openxmlformats.org/officeDocument/2006/relationships/diagramData" Target="../diagrams/data11.xml"/><Relationship Id="rId1" Type="http://schemas.openxmlformats.org/officeDocument/2006/relationships/slideLayout" Target="../slideLayouts/slideLayout12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8" Type="http://schemas.openxmlformats.org/officeDocument/2006/relationships/hyperlink" Target="http://wiki.answers.com/Q/What_is_the_main_function_of_the_muscular_system" TargetMode="External"/><Relationship Id="rId3" Type="http://schemas.openxmlformats.org/officeDocument/2006/relationships/hyperlink" Target="http://www.animationfactory.com/" TargetMode="External"/><Relationship Id="rId7" Type="http://schemas.openxmlformats.org/officeDocument/2006/relationships/hyperlink" Target="http://answers.yahoo.com/question/index?qid=20080506143736AAz59i8" TargetMode="External"/><Relationship Id="rId12" Type="http://schemas.openxmlformats.org/officeDocument/2006/relationships/hyperlink" Target="http://www.lymphnotes.com/article.php/id/151/" TargetMode="External"/><Relationship Id="rId2" Type="http://schemas.openxmlformats.org/officeDocument/2006/relationships/notesSlide" Target="../notesSlides/notesSlide9.xml"/><Relationship Id="rId1" Type="http://schemas.openxmlformats.org/officeDocument/2006/relationships/slideLayout" Target="../slideLayouts/slideLayout138.xml"/><Relationship Id="rId6" Type="http://schemas.openxmlformats.org/officeDocument/2006/relationships/hyperlink" Target="http://faculty.washington.edu/chudler/organ.html" TargetMode="External"/><Relationship Id="rId11" Type="http://schemas.openxmlformats.org/officeDocument/2006/relationships/hyperlink" Target="http://www.buzzle.com/articles/cardiovascular-system-function.html" TargetMode="External"/><Relationship Id="rId5" Type="http://schemas.openxmlformats.org/officeDocument/2006/relationships/hyperlink" Target="http://www.ivy-rose.co.uk/HumanBody/Skeletal/Skeletal_System.php" TargetMode="External"/><Relationship Id="rId10" Type="http://schemas.openxmlformats.org/officeDocument/2006/relationships/hyperlink" Target="http://kidshealth.org/teen/your_body/body_basics/endocrine.html" TargetMode="External"/><Relationship Id="rId4" Type="http://schemas.openxmlformats.org/officeDocument/2006/relationships/image" Target="../media/image44.gif"/><Relationship Id="rId9" Type="http://schemas.openxmlformats.org/officeDocument/2006/relationships/hyperlink" Target="http://www.buzzle.com/articles/endocrine-system-function.htm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faculty.southwest.tn.edu/rburkett/interactions_of_the_digestive_system.htm" TargetMode="External"/><Relationship Id="rId3" Type="http://schemas.openxmlformats.org/officeDocument/2006/relationships/hyperlink" Target="http://www.animationfactory.com/" TargetMode="External"/><Relationship Id="rId7" Type="http://schemas.openxmlformats.org/officeDocument/2006/relationships/hyperlink" Target="http://digestive-system.emedtv.com/digestive-system/function-of-the-digestive-system.html" TargetMode="External"/><Relationship Id="rId12" Type="http://schemas.openxmlformats.org/officeDocument/2006/relationships/hyperlink" Target="http://wiki.answers.com/Q/Describe_the_relationship_between_the_lymphatic_system_and_the_cardiovascular" TargetMode="External"/><Relationship Id="rId2" Type="http://schemas.openxmlformats.org/officeDocument/2006/relationships/notesSlide" Target="../notesSlides/notesSlide10.xml"/><Relationship Id="rId1" Type="http://schemas.openxmlformats.org/officeDocument/2006/relationships/slideLayout" Target="../slideLayouts/slideLayout138.xml"/><Relationship Id="rId6" Type="http://schemas.openxmlformats.org/officeDocument/2006/relationships/hyperlink" Target="http://www.ambulancetechnicianstudy.co.uk/respsystem.html" TargetMode="External"/><Relationship Id="rId11" Type="http://schemas.openxmlformats.org/officeDocument/2006/relationships/hyperlink" Target="http://wiki.answers.com/Q/The_relationship_between_the_Respiratory_system_and_the_cardiovascular_system_during_the_delivery_of_oxygen_to_other_body_systems" TargetMode="External"/><Relationship Id="rId5" Type="http://schemas.openxmlformats.org/officeDocument/2006/relationships/hyperlink" Target="http://www.livestrong.com/article/37137-reproductive-system-functions/" TargetMode="External"/><Relationship Id="rId10" Type="http://schemas.openxmlformats.org/officeDocument/2006/relationships/hyperlink" Target="http://reproductive-system-sakina-lea.blogspot.com/2010/11/relationships-between-reproductive.html" TargetMode="External"/><Relationship Id="rId4" Type="http://schemas.openxmlformats.org/officeDocument/2006/relationships/image" Target="../media/image44.gif"/><Relationship Id="rId9" Type="http://schemas.openxmlformats.org/officeDocument/2006/relationships/hyperlink" Target="http://answers.yahoo.com/question/index?qid=20070516172159AAYu0mW"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slide" Target="slide8.xml"/><Relationship Id="rId4" Type="http://schemas.openxmlformats.org/officeDocument/2006/relationships/slide" Target="slide9.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3.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5072066" y="4429132"/>
            <a:ext cx="3700434" cy="1500187"/>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es-MX" b="1" dirty="0" smtClean="0">
                <a:ln w="11430"/>
                <a:solidFill>
                  <a:srgbClr val="D80C68"/>
                </a:solidFill>
                <a:effectLst>
                  <a:outerShdw blurRad="50800" dist="39000" dir="5460000" algn="tl">
                    <a:srgbClr val="000000">
                      <a:alpha val="38000"/>
                    </a:srgbClr>
                  </a:outerShdw>
                </a:effectLst>
              </a:rPr>
              <a:t>DIGITAL BOOK</a:t>
            </a:r>
          </a:p>
          <a:p>
            <a:pPr fontAlgn="auto">
              <a:spcAft>
                <a:spcPts val="0"/>
              </a:spcAft>
              <a:defRPr/>
            </a:pPr>
            <a:r>
              <a:rPr lang="es-MX" b="1" dirty="0" smtClean="0">
                <a:ln w="11430"/>
                <a:solidFill>
                  <a:srgbClr val="D80C68"/>
                </a:solidFill>
                <a:effectLst>
                  <a:outerShdw blurRad="50800" dist="39000" dir="5460000" algn="tl">
                    <a:srgbClr val="000000">
                      <a:alpha val="38000"/>
                    </a:srgbClr>
                  </a:outerShdw>
                </a:effectLst>
              </a:rPr>
              <a:t>BY: </a:t>
            </a:r>
          </a:p>
          <a:p>
            <a:pPr fontAlgn="auto">
              <a:spcAft>
                <a:spcPts val="0"/>
              </a:spcAft>
              <a:defRPr/>
            </a:pPr>
            <a:r>
              <a:rPr lang="es-MX" b="1" dirty="0" smtClean="0">
                <a:ln w="11430"/>
                <a:solidFill>
                  <a:srgbClr val="D80C68"/>
                </a:solidFill>
                <a:effectLst>
                  <a:outerShdw blurRad="50800" dist="39000" dir="5460000" algn="tl">
                    <a:srgbClr val="000000">
                      <a:alpha val="38000"/>
                    </a:srgbClr>
                  </a:outerShdw>
                </a:effectLst>
              </a:rPr>
              <a:t>CLAUDIA CABALLERO</a:t>
            </a:r>
          </a:p>
        </p:txBody>
      </p:sp>
      <p:sp>
        <p:nvSpPr>
          <p:cNvPr id="4" name="Title 3"/>
          <p:cNvSpPr>
            <a:spLocks noGrp="1"/>
          </p:cNvSpPr>
          <p:nvPr>
            <p:ph type="title"/>
          </p:nvPr>
        </p:nvSpPr>
        <p:spPr>
          <a:xfrm>
            <a:off x="5286380" y="428604"/>
            <a:ext cx="3700434" cy="428628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s-MX" dirty="0" smtClean="0">
                <a:ln/>
                <a:solidFill>
                  <a:schemeClr val="accent3"/>
                </a:solidFill>
              </a:rPr>
              <a:t>BODY SYSTEMS IN HUMAN ANATOMY </a:t>
            </a:r>
            <a:endParaRPr lang="en-US" dirty="0">
              <a:ln/>
              <a:solidFill>
                <a:schemeClr val="accent3"/>
              </a:solidFill>
            </a:endParaRPr>
          </a:p>
        </p:txBody>
      </p:sp>
      <p:pic>
        <p:nvPicPr>
          <p:cNvPr id="3074" name="Picture 2" descr="http://pichicola.com/wp-content/uploads/2009/01/cuerpohumano.jpg"/>
          <p:cNvPicPr>
            <a:picLocks noChangeAspect="1" noChangeArrowheads="1"/>
          </p:cNvPicPr>
          <p:nvPr/>
        </p:nvPicPr>
        <p:blipFill>
          <a:blip r:embed="rId3">
            <a:lum contrast="40000"/>
          </a:blip>
          <a:srcRect/>
          <a:stretch>
            <a:fillRect/>
          </a:stretch>
        </p:blipFill>
        <p:spPr bwMode="auto">
          <a:xfrm rot="693599">
            <a:off x="3724535" y="2708879"/>
            <a:ext cx="3052288" cy="2545608"/>
          </a:xfrm>
          <a:prstGeom prst="roundRect">
            <a:avLst>
              <a:gd name="adj" fmla="val 8594"/>
            </a:avLst>
          </a:prstGeom>
          <a:solidFill>
            <a:srgbClr val="FFFFFF">
              <a:shade val="85000"/>
            </a:srgbClr>
          </a:solidFill>
          <a:ln>
            <a:noFill/>
          </a:ln>
          <a:effectLst>
            <a:glow rad="228600">
              <a:schemeClr val="accent3">
                <a:satMod val="175000"/>
                <a:alpha val="40000"/>
              </a:schemeClr>
            </a:glow>
            <a:reflection blurRad="6350" stA="50000" endA="300" endPos="55500" dist="101600" dir="5400000" sy="-100000" algn="bl" rotWithShape="0"/>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https://simtk.org/templates/xml/images/graphics/nmbl_pic4.jpg"/>
          <p:cNvPicPr>
            <a:picLocks noChangeAspect="1" noChangeArrowheads="1"/>
          </p:cNvPicPr>
          <p:nvPr/>
        </p:nvPicPr>
        <p:blipFill>
          <a:blip r:embed="rId2">
            <a:lum bright="-20000" contrast="40000"/>
          </a:blip>
          <a:srcRect b="18630"/>
          <a:stretch>
            <a:fillRect/>
          </a:stretch>
        </p:blipFill>
        <p:spPr bwMode="auto">
          <a:xfrm rot="558247">
            <a:off x="7390946" y="4465616"/>
            <a:ext cx="1281339" cy="2044041"/>
          </a:xfrm>
          <a:prstGeom prst="rect">
            <a:avLst/>
          </a:prstGeom>
          <a:noFill/>
          <a:scene3d>
            <a:camera prst="orthographicFront"/>
            <a:lightRig rig="threePt" dir="t"/>
          </a:scene3d>
          <a:sp3d>
            <a:bevelT prst="angle"/>
          </a:sp3d>
        </p:spPr>
      </p:pic>
      <p:pic>
        <p:nvPicPr>
          <p:cNvPr id="52231" name="Picture 7" descr="https://simtk.org/templates/xml/images/graphics/nmbl_pic4.jpg"/>
          <p:cNvPicPr>
            <a:picLocks noChangeAspect="1" noChangeArrowheads="1"/>
          </p:cNvPicPr>
          <p:nvPr/>
        </p:nvPicPr>
        <p:blipFill>
          <a:blip r:embed="rId2">
            <a:lum bright="-20000" contrast="40000"/>
          </a:blip>
          <a:srcRect b="18630"/>
          <a:stretch>
            <a:fillRect/>
          </a:stretch>
        </p:blipFill>
        <p:spPr bwMode="auto">
          <a:xfrm rot="558247">
            <a:off x="387803" y="365331"/>
            <a:ext cx="1281339" cy="2044041"/>
          </a:xfrm>
          <a:prstGeom prst="rect">
            <a:avLst/>
          </a:prstGeom>
          <a:noFill/>
          <a:scene3d>
            <a:camera prst="orthographicFront"/>
            <a:lightRig rig="threePt" dir="t"/>
          </a:scene3d>
          <a:sp3d>
            <a:bevelT prst="angle"/>
          </a:sp3d>
        </p:spPr>
      </p:pic>
      <p:sp>
        <p:nvSpPr>
          <p:cNvPr id="52226" name="Rectangle 2"/>
          <p:cNvSpPr>
            <a:spLocks noGrp="1" noChangeArrowheads="1"/>
          </p:cNvSpPr>
          <p:nvPr>
            <p:ph type="title"/>
          </p:nvPr>
        </p:nvSpPr>
        <p:spPr>
          <a:xfrm>
            <a:off x="455613" y="274638"/>
            <a:ext cx="8226425" cy="915533"/>
          </a:xfrm>
        </p:spPr>
        <p:txBody>
          <a:bodyPr/>
          <a:lstStyle/>
          <a:p>
            <a:pPr algn="ctr"/>
            <a:r>
              <a:rPr lang="es-MX" b="1" dirty="0" smtClean="0">
                <a:ln w="31550" cmpd="sng">
                  <a:solidFill>
                    <a:srgbClr val="00B050"/>
                  </a:solidFill>
                  <a:prstDash val="solid"/>
                </a:ln>
                <a:solidFill>
                  <a:srgbClr val="FFFF00"/>
                </a:solidFill>
                <a:effectLst>
                  <a:outerShdw blurRad="50800" dist="40000" dir="5400000" algn="tl" rotWithShape="0">
                    <a:srgbClr val="000000">
                      <a:shade val="5000"/>
                      <a:satMod val="120000"/>
                      <a:alpha val="33000"/>
                    </a:srgbClr>
                  </a:outerShdw>
                </a:effectLst>
              </a:rPr>
              <a:t>RELATIONSHIP TO OTHER SYSTEMS</a:t>
            </a:r>
            <a:endParaRPr lang="es-MX" dirty="0">
              <a:ln w="31550" cmpd="sng">
                <a:solidFill>
                  <a:srgbClr val="00B050"/>
                </a:solidFill>
                <a:prstDash val="solid"/>
              </a:ln>
              <a:solidFill>
                <a:srgbClr val="FFFF00"/>
              </a:solidFill>
            </a:endParaRPr>
          </a:p>
        </p:txBody>
      </p:sp>
      <p:sp>
        <p:nvSpPr>
          <p:cNvPr id="52227" name="Rectangle 3"/>
          <p:cNvSpPr>
            <a:spLocks noGrp="1" noChangeArrowheads="1"/>
          </p:cNvSpPr>
          <p:nvPr>
            <p:ph type="body" idx="1"/>
          </p:nvPr>
        </p:nvSpPr>
        <p:spPr>
          <a:xfrm>
            <a:off x="1000100" y="1214422"/>
            <a:ext cx="6572296" cy="5000660"/>
          </a:xfrm>
          <a:prstGeom prst="round2SameRect">
            <a:avLst/>
          </a:prstGeom>
          <a:ln>
            <a:noFill/>
          </a:ln>
        </p:spPr>
        <p:txBody>
          <a:bodyPr/>
          <a:lstStyle/>
          <a:p>
            <a:pPr lvl="1">
              <a:buBlip>
                <a:blip r:embed="rId3"/>
              </a:buBlip>
            </a:pP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Provides </a:t>
            </a:r>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skeletal </a:t>
            </a: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movement.</a:t>
            </a:r>
          </a:p>
          <a:p>
            <a:pPr lvl="1">
              <a:buBlip>
                <a:blip r:embed="rId3"/>
              </a:buBlip>
            </a:pP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Control </a:t>
            </a:r>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entrances and exits of digestive </a:t>
            </a: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tract</a:t>
            </a:r>
          </a:p>
          <a:p>
            <a:pPr lvl="1">
              <a:buBlip>
                <a:blip r:embed="rId3"/>
              </a:buBlip>
            </a:pP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It works with: </a:t>
            </a:r>
          </a:p>
          <a:p>
            <a:pPr lvl="2">
              <a:buBlip>
                <a:blip r:embed="rId4"/>
              </a:buBlip>
            </a:pP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The endocrine system to produce heat</a:t>
            </a:r>
            <a:endPar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ndParaRPr>
          </a:p>
          <a:p>
            <a:pPr lvl="2">
              <a:buBlip>
                <a:blip r:embed="rId4"/>
              </a:buBlip>
            </a:pP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The nervous system to sense things</a:t>
            </a:r>
          </a:p>
          <a:p>
            <a:pPr lvl="2">
              <a:buBlip>
                <a:blip r:embed="rId4"/>
              </a:buBlip>
            </a:pP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The </a:t>
            </a:r>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respiratory system to allow the diaphragm to </a:t>
            </a: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expand</a:t>
            </a:r>
            <a:endPar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ndParaRPr>
          </a:p>
          <a:p>
            <a:pPr lvl="2">
              <a:buBlip>
                <a:blip r:embed="rId4"/>
              </a:buBlip>
            </a:pPr>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T</a:t>
            </a: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he</a:t>
            </a:r>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aiandra GD" pitchFamily="34" charset="0"/>
                <a:ea typeface="+mn-ea"/>
                <a:cs typeface="+mn-cs"/>
              </a:rPr>
              <a:t> cardiovascular system to provide circulation</a:t>
            </a:r>
            <a:r>
              <a:rPr lang="en-US" dirty="0">
                <a:solidFill>
                  <a:schemeClr val="tx1"/>
                </a:solidFill>
                <a:latin typeface="+mn-lt"/>
                <a:ea typeface="+mn-ea"/>
                <a:cs typeface="+mn-cs"/>
              </a:rPr>
              <a:t/>
            </a:r>
            <a:br>
              <a:rPr lang="en-US" dirty="0">
                <a:solidFill>
                  <a:schemeClr val="tx1"/>
                </a:solidFill>
                <a:latin typeface="+mn-lt"/>
                <a:ea typeface="+mn-ea"/>
                <a:cs typeface="+mn-cs"/>
              </a:rPr>
            </a:br>
            <a:endParaRPr lang="es-MX" dirty="0"/>
          </a:p>
        </p:txBody>
      </p:sp>
      <p:sp>
        <p:nvSpPr>
          <p:cNvPr id="6" name="5 Botón de acción: Inicio">
            <a:hlinkClick r:id="rId5" action="ppaction://hlinksldjump" highlightClick="1"/>
          </p:cNvPr>
          <p:cNvSpPr/>
          <p:nvPr/>
        </p:nvSpPr>
        <p:spPr>
          <a:xfrm>
            <a:off x="642910" y="6072206"/>
            <a:ext cx="571504" cy="500066"/>
          </a:xfrm>
          <a:prstGeom prst="actionButtonHom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7" name="6 Botón de acción: Hacia atrás o Anterior">
            <a:hlinkClick r:id="" action="ppaction://hlinkshowjump?jump=previousslide" highlightClick="1"/>
          </p:cNvPr>
          <p:cNvSpPr/>
          <p:nvPr/>
        </p:nvSpPr>
        <p:spPr>
          <a:xfrm>
            <a:off x="1428728" y="6215082"/>
            <a:ext cx="357190" cy="285752"/>
          </a:xfrm>
          <a:prstGeom prst="actionButtonBackPreviou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
        <p:nvSpPr>
          <p:cNvPr id="8" name="7 Botón de acción: Hacia delante o Siguiente">
            <a:hlinkClick r:id="" action="ppaction://hlinkshowjump?jump=nextslide" highlightClick="1"/>
          </p:cNvPr>
          <p:cNvSpPr/>
          <p:nvPr/>
        </p:nvSpPr>
        <p:spPr>
          <a:xfrm>
            <a:off x="1928794" y="6215082"/>
            <a:ext cx="357190" cy="285752"/>
          </a:xfrm>
          <a:prstGeom prst="actionButtonForwardNex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85720" y="857232"/>
            <a:ext cx="5105400" cy="1143000"/>
          </a:xfrm>
        </p:spPr>
        <p:txBody>
          <a:bodyPr/>
          <a:lstStyle/>
          <a:p>
            <a:r>
              <a:rPr lang="en-US" sz="3200" b="1" dirty="0" smtClean="0">
                <a:latin typeface="Tahoma" pitchFamily="-76" charset="0"/>
                <a:cs typeface="Tahoma" pitchFamily="-76" charset="0"/>
              </a:rPr>
              <a:t>Nervous System </a:t>
            </a:r>
          </a:p>
        </p:txBody>
      </p:sp>
      <p:pic>
        <p:nvPicPr>
          <p:cNvPr id="5122" name="Picture 2" descr="http://www.3dscience.com/img/Products/3D_Models/Human_Anatomy/Male_System/Male_Nervous_3.0/supporting_images/Male-Nervous-System-ref06.jpg"/>
          <p:cNvPicPr>
            <a:picLocks noChangeAspect="1" noChangeArrowheads="1"/>
          </p:cNvPicPr>
          <p:nvPr/>
        </p:nvPicPr>
        <p:blipFill>
          <a:blip r:embed="rId2"/>
          <a:srcRect/>
          <a:stretch>
            <a:fillRect/>
          </a:stretch>
        </p:blipFill>
        <p:spPr bwMode="auto">
          <a:xfrm>
            <a:off x="351645" y="1845459"/>
            <a:ext cx="2148653" cy="4798251"/>
          </a:xfrm>
          <a:prstGeom prst="rect">
            <a:avLst/>
          </a:prstGeom>
          <a:ln>
            <a:noFill/>
          </a:ln>
          <a:effectLst>
            <a:softEdge rad="112500"/>
          </a:effectLst>
        </p:spPr>
      </p:pic>
      <p:sp>
        <p:nvSpPr>
          <p:cNvPr id="5" name="4 Cara sonriente">
            <a:hlinkClick r:id="rId3" action="ppaction://hlinksldjump"/>
          </p:cNvPr>
          <p:cNvSpPr/>
          <p:nvPr/>
        </p:nvSpPr>
        <p:spPr>
          <a:xfrm>
            <a:off x="3214678" y="3786190"/>
            <a:ext cx="357190" cy="357190"/>
          </a:xfrm>
          <a:prstGeom prst="smileyFace">
            <a:avLst/>
          </a:prstGeom>
          <a:ln>
            <a:solidFill>
              <a:schemeClr val="bg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6" name="5 Cara sonriente">
            <a:hlinkClick r:id="rId4" action="ppaction://hlinksldjump"/>
          </p:cNvPr>
          <p:cNvSpPr/>
          <p:nvPr/>
        </p:nvSpPr>
        <p:spPr>
          <a:xfrm>
            <a:off x="3214678" y="4857760"/>
            <a:ext cx="357190" cy="357190"/>
          </a:xfrm>
          <a:prstGeom prst="smileyFace">
            <a:avLst/>
          </a:prstGeom>
          <a:solidFill>
            <a:srgbClr val="226C63"/>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p>
        </p:txBody>
      </p:sp>
      <p:sp>
        <p:nvSpPr>
          <p:cNvPr id="7" name="6 Cara sonriente">
            <a:hlinkClick r:id="rId5" action="ppaction://hlinksldjump"/>
          </p:cNvPr>
          <p:cNvSpPr/>
          <p:nvPr/>
        </p:nvSpPr>
        <p:spPr>
          <a:xfrm>
            <a:off x="3214678" y="4286256"/>
            <a:ext cx="357190" cy="357190"/>
          </a:xfrm>
          <a:prstGeom prst="smileyFace">
            <a:avLst>
              <a:gd name="adj" fmla="val -4653"/>
            </a:avLst>
          </a:prstGeom>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428596" y="428604"/>
            <a:ext cx="8339166" cy="1020762"/>
          </a:xfrm>
        </p:spPr>
        <p:txBody>
          <a:bodyPr/>
          <a:lstStyle/>
          <a:p>
            <a:r>
              <a:rPr lang="es-MX"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ORGANS OR STRUCTURES FOUND WITHIN THE NERVOUS SYSTEM</a:t>
            </a:r>
            <a:endParaRPr lang="en-US"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3074" name="Picture 2" descr="http://upload.wikimedia.org/wikipedia/commons/thumb/b/b2/TE-Nervous_system_diagram.svg/250px-TE-Nervous_system_diagram.svg.png"/>
          <p:cNvPicPr>
            <a:picLocks noGrp="1" noChangeAspect="1" noChangeArrowheads="1"/>
          </p:cNvPicPr>
          <p:nvPr>
            <p:ph idx="1"/>
          </p:nvPr>
        </p:nvPicPr>
        <p:blipFill>
          <a:blip r:embed="rId3"/>
          <a:srcRect/>
          <a:stretch>
            <a:fillRect/>
          </a:stretch>
        </p:blipFill>
        <p:spPr bwMode="auto">
          <a:xfrm>
            <a:off x="3214678" y="1485269"/>
            <a:ext cx="4500594" cy="5292700"/>
          </a:xfrm>
          <a:prstGeom prst="rect">
            <a:avLst/>
          </a:prstGeom>
          <a:noFill/>
          <a:effectLst>
            <a:outerShdw blurRad="76200" dir="18900000" sy="23000" kx="-1200000" algn="bl" rotWithShape="0">
              <a:prstClr val="black">
                <a:alpha val="20000"/>
              </a:prstClr>
            </a:outerShdw>
          </a:effectLst>
        </p:spPr>
      </p:pic>
      <p:sp>
        <p:nvSpPr>
          <p:cNvPr id="5" name="4 Botón de acción: Inicio">
            <a:hlinkClick r:id="rId4" action="ppaction://hlinksldjump" highlightClick="1"/>
          </p:cNvPr>
          <p:cNvSpPr/>
          <p:nvPr/>
        </p:nvSpPr>
        <p:spPr>
          <a:xfrm>
            <a:off x="571472" y="1857364"/>
            <a:ext cx="714380" cy="64294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6" name="5 Botón de acción: Hacia delante o Siguiente">
            <a:hlinkClick r:id="" action="ppaction://hlinkshowjump?jump=nextslide" highlightClick="1"/>
          </p:cNvPr>
          <p:cNvSpPr/>
          <p:nvPr/>
        </p:nvSpPr>
        <p:spPr>
          <a:xfrm>
            <a:off x="1142976" y="3071810"/>
            <a:ext cx="357190" cy="285752"/>
          </a:xfrm>
          <a:prstGeom prst="actionButtonForwardNext">
            <a:avLst/>
          </a:prstGeom>
          <a:solidFill>
            <a:srgbClr val="226C63"/>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7" name="6 Botón de acción: Hacia atrás o Anterior">
            <a:hlinkClick r:id="" action="ppaction://hlinkshowjump?jump=previousslide" highlightClick="1"/>
          </p:cNvPr>
          <p:cNvSpPr/>
          <p:nvPr/>
        </p:nvSpPr>
        <p:spPr>
          <a:xfrm>
            <a:off x="500034" y="3071810"/>
            <a:ext cx="357190" cy="285752"/>
          </a:xfrm>
          <a:prstGeom prst="actionButtonBackPrevious">
            <a:avLst/>
          </a:prstGeom>
          <a:solidFill>
            <a:srgbClr val="226C63"/>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rPr>
              <a:t>Functions of the Nervous System</a:t>
            </a:r>
          </a:p>
        </p:txBody>
      </p:sp>
      <p:sp>
        <p:nvSpPr>
          <p:cNvPr id="4099" name="Content Placeholder 2"/>
          <p:cNvSpPr>
            <a:spLocks noGrp="1"/>
          </p:cNvSpPr>
          <p:nvPr>
            <p:ph idx="1"/>
          </p:nvPr>
        </p:nvSpPr>
        <p:spPr>
          <a:xfrm>
            <a:off x="1643042" y="1142984"/>
            <a:ext cx="4214842" cy="4724400"/>
          </a:xfrm>
        </p:spPr>
        <p:txBody>
          <a:bodyPr/>
          <a:lstStyle/>
          <a:p>
            <a:pPr>
              <a:buBlip>
                <a:blip r:embed="rId2"/>
              </a:buBlip>
            </a:pPr>
            <a:endParaRPr lang="en-US" sz="2400" dirty="0" smtClean="0">
              <a:latin typeface="Maiandra GD" pitchFamily="34" charset="0"/>
            </a:endParaRPr>
          </a:p>
          <a:p>
            <a:pPr>
              <a:buBlip>
                <a:blip r:embed="rId2"/>
              </a:buBlip>
            </a:pPr>
            <a:r>
              <a:rPr lang="en-US" sz="2400" dirty="0" smtClean="0">
                <a:latin typeface="Maiandra GD" pitchFamily="34" charset="0"/>
              </a:rPr>
              <a:t> Control</a:t>
            </a:r>
          </a:p>
          <a:p>
            <a:pPr>
              <a:buBlip>
                <a:blip r:embed="rId2"/>
              </a:buBlip>
            </a:pPr>
            <a:endParaRPr lang="en-US" sz="2400" dirty="0" smtClean="0">
              <a:latin typeface="Maiandra GD" pitchFamily="34" charset="0"/>
            </a:endParaRPr>
          </a:p>
          <a:p>
            <a:pPr>
              <a:buBlip>
                <a:blip r:embed="rId2"/>
              </a:buBlip>
            </a:pPr>
            <a:r>
              <a:rPr lang="en-US" sz="2400" dirty="0" smtClean="0">
                <a:latin typeface="Maiandra GD" pitchFamily="34" charset="0"/>
              </a:rPr>
              <a:t>Regulate </a:t>
            </a:r>
          </a:p>
          <a:p>
            <a:pPr>
              <a:buBlip>
                <a:blip r:embed="rId2"/>
              </a:buBlip>
            </a:pPr>
            <a:endParaRPr lang="en-US" sz="2400" dirty="0" smtClean="0">
              <a:latin typeface="Maiandra GD" pitchFamily="34" charset="0"/>
            </a:endParaRPr>
          </a:p>
          <a:p>
            <a:pPr>
              <a:buBlip>
                <a:blip r:embed="rId2"/>
              </a:buBlip>
            </a:pPr>
            <a:r>
              <a:rPr lang="en-US" sz="2400" dirty="0" smtClean="0">
                <a:latin typeface="Maiandra GD" pitchFamily="34" charset="0"/>
              </a:rPr>
              <a:t>Communicate</a:t>
            </a:r>
          </a:p>
          <a:p>
            <a:pPr>
              <a:buBlip>
                <a:blip r:embed="rId2"/>
              </a:buBlip>
            </a:pPr>
            <a:endParaRPr lang="en-US" sz="2400" dirty="0" smtClean="0">
              <a:latin typeface="Maiandra GD" pitchFamily="34" charset="0"/>
            </a:endParaRPr>
          </a:p>
          <a:p>
            <a:pPr>
              <a:buBlip>
                <a:blip r:embed="rId2"/>
              </a:buBlip>
            </a:pPr>
            <a:r>
              <a:rPr lang="en-US" sz="2400" dirty="0" smtClean="0">
                <a:latin typeface="Maiandra GD" pitchFamily="34" charset="0"/>
              </a:rPr>
              <a:t>Center of mental activity: </a:t>
            </a:r>
          </a:p>
          <a:p>
            <a:pPr lvl="1">
              <a:buBlip>
                <a:blip r:embed="rId2"/>
              </a:buBlip>
            </a:pPr>
            <a:r>
              <a:rPr lang="en-US" sz="2000" dirty="0" smtClean="0">
                <a:latin typeface="Maiandra GD" pitchFamily="34" charset="0"/>
              </a:rPr>
              <a:t>Learning</a:t>
            </a:r>
          </a:p>
          <a:p>
            <a:pPr lvl="1">
              <a:buBlip>
                <a:blip r:embed="rId2"/>
              </a:buBlip>
            </a:pPr>
            <a:r>
              <a:rPr lang="en-US" sz="2000" dirty="0" smtClean="0">
                <a:latin typeface="Maiandra GD" pitchFamily="34" charset="0"/>
              </a:rPr>
              <a:t>memory. </a:t>
            </a:r>
          </a:p>
          <a:p>
            <a:pPr>
              <a:buBlip>
                <a:blip r:embed="rId2"/>
              </a:buBlip>
            </a:pPr>
            <a:endParaRPr lang="en-US" sz="2400" dirty="0" smtClean="0">
              <a:latin typeface="Maiandra GD" pitchFamily="34" charset="0"/>
            </a:endParaRPr>
          </a:p>
          <a:p>
            <a:pPr>
              <a:buBlip>
                <a:blip r:embed="rId2"/>
              </a:buBlip>
            </a:pPr>
            <a:r>
              <a:rPr lang="en-US" sz="2400" dirty="0" smtClean="0">
                <a:latin typeface="Maiandra GD" pitchFamily="34" charset="0"/>
              </a:rPr>
              <a:t>Homeostasis.</a:t>
            </a:r>
          </a:p>
        </p:txBody>
      </p:sp>
      <p:sp>
        <p:nvSpPr>
          <p:cNvPr id="4" name="3 Botón de acción: Inicio">
            <a:hlinkClick r:id="rId3" action="ppaction://hlinksldjump" highlightClick="1"/>
          </p:cNvPr>
          <p:cNvSpPr/>
          <p:nvPr/>
        </p:nvSpPr>
        <p:spPr>
          <a:xfrm>
            <a:off x="7858148" y="3286124"/>
            <a:ext cx="714380" cy="64294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5" name="4 Botón de acción: Hacia atrás o Anterior">
            <a:hlinkClick r:id="" action="ppaction://hlinkshowjump?jump=previousslide" highlightClick="1"/>
          </p:cNvPr>
          <p:cNvSpPr/>
          <p:nvPr/>
        </p:nvSpPr>
        <p:spPr>
          <a:xfrm>
            <a:off x="7786710" y="2643182"/>
            <a:ext cx="357190" cy="285752"/>
          </a:xfrm>
          <a:prstGeom prst="actionButtonBackPrevious">
            <a:avLst/>
          </a:prstGeom>
          <a:solidFill>
            <a:srgbClr val="226C63"/>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6" name="5 Botón de acción: Hacia delante o Siguiente">
            <a:hlinkClick r:id="" action="ppaction://hlinkshowjump?jump=nextslide" highlightClick="1"/>
          </p:cNvPr>
          <p:cNvSpPr/>
          <p:nvPr/>
        </p:nvSpPr>
        <p:spPr>
          <a:xfrm>
            <a:off x="8286776" y="2643182"/>
            <a:ext cx="357190" cy="285752"/>
          </a:xfrm>
          <a:prstGeom prst="actionButtonForwardNext">
            <a:avLst/>
          </a:prstGeom>
          <a:solidFill>
            <a:srgbClr val="226C63"/>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2209800" y="427038"/>
            <a:ext cx="6629400" cy="1020762"/>
          </a:xfrm>
        </p:spPr>
        <p:txBody>
          <a:bodyPr/>
          <a:lstStyle/>
          <a:p>
            <a:r>
              <a:rPr lang="es-MX" b="1" dirty="0" smtClean="0">
                <a:ln w="31550"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RELATIONSHIP TO OTHER SYSTEMS</a:t>
            </a:r>
            <a:endParaRPr lang="en-US" b="1" dirty="0" smtClean="0">
              <a:ln w="31550"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7" name="6 Marcador de contenido"/>
          <p:cNvGraphicFramePr>
            <a:graphicFrameLocks noGrp="1"/>
          </p:cNvGraphicFramePr>
          <p:nvPr>
            <p:ph idx="1"/>
          </p:nvPr>
        </p:nvGraphicFramePr>
        <p:xfrm>
          <a:off x="2214546" y="1643050"/>
          <a:ext cx="6624654" cy="4857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Botón de acción: Inicio">
            <a:hlinkClick r:id="rId8" action="ppaction://hlinksldjump" highlightClick="1"/>
          </p:cNvPr>
          <p:cNvSpPr/>
          <p:nvPr/>
        </p:nvSpPr>
        <p:spPr>
          <a:xfrm>
            <a:off x="642910" y="3429000"/>
            <a:ext cx="714380" cy="64294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5" name="4 Botón de acción: Hacia atrás o Anterior">
            <a:hlinkClick r:id="" action="ppaction://hlinkshowjump?jump=previousslide" highlightClick="1"/>
          </p:cNvPr>
          <p:cNvSpPr/>
          <p:nvPr/>
        </p:nvSpPr>
        <p:spPr>
          <a:xfrm>
            <a:off x="500034" y="2857496"/>
            <a:ext cx="357190" cy="285752"/>
          </a:xfrm>
          <a:prstGeom prst="actionButtonBackPrevious">
            <a:avLst/>
          </a:prstGeom>
          <a:solidFill>
            <a:srgbClr val="226C63"/>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6" name="5 Botón de acción: Hacia delante o Siguiente">
            <a:hlinkClick r:id="" action="ppaction://hlinkshowjump?jump=nextslide" highlightClick="1"/>
          </p:cNvPr>
          <p:cNvSpPr/>
          <p:nvPr/>
        </p:nvSpPr>
        <p:spPr>
          <a:xfrm>
            <a:off x="1000100" y="2857496"/>
            <a:ext cx="357190" cy="285752"/>
          </a:xfrm>
          <a:prstGeom prst="actionButtonForwardNext">
            <a:avLst/>
          </a:prstGeom>
          <a:solidFill>
            <a:srgbClr val="226C63"/>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428596" y="1285860"/>
            <a:ext cx="5357850" cy="2071702"/>
          </a:xfrm>
        </p:spPr>
        <p:txBody>
          <a:bodyPr>
            <a:scene3d>
              <a:camera prst="orthographicFront"/>
              <a:lightRig rig="threePt" dir="t"/>
            </a:scene3d>
            <a:sp3d extrusionH="57150">
              <a:bevelT w="69850" h="69850" prst="divot"/>
            </a:sp3d>
          </a:bodyPr>
          <a:lstStyle/>
          <a:p>
            <a:r>
              <a:rPr lang="es-MX"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pitchFamily="34" charset="0"/>
              </a:rPr>
              <a:t>RESPIRATORY SYSTEM </a:t>
            </a:r>
            <a:endParaRPr lang="es-MX"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pitchFamily="34" charset="0"/>
            </a:endParaRPr>
          </a:p>
        </p:txBody>
      </p:sp>
      <p:sp>
        <p:nvSpPr>
          <p:cNvPr id="3" name="2 Rayo">
            <a:hlinkClick r:id="rId2" action="ppaction://hlinksldjump"/>
          </p:cNvPr>
          <p:cNvSpPr/>
          <p:nvPr/>
        </p:nvSpPr>
        <p:spPr>
          <a:xfrm>
            <a:off x="3571868" y="5643578"/>
            <a:ext cx="642942" cy="628648"/>
          </a:xfrm>
          <a:prstGeom prst="lightningBol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4" name="3 Rayo">
            <a:hlinkClick r:id="rId3" action="ppaction://hlinksldjump"/>
          </p:cNvPr>
          <p:cNvSpPr/>
          <p:nvPr/>
        </p:nvSpPr>
        <p:spPr>
          <a:xfrm>
            <a:off x="4143372" y="5929330"/>
            <a:ext cx="642942" cy="628648"/>
          </a:xfrm>
          <a:prstGeom prst="lightningBol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5" name="4 Rayo">
            <a:hlinkClick r:id="rId4" action="ppaction://hlinksldjump"/>
          </p:cNvPr>
          <p:cNvSpPr/>
          <p:nvPr/>
        </p:nvSpPr>
        <p:spPr>
          <a:xfrm>
            <a:off x="4357686" y="5643578"/>
            <a:ext cx="642942" cy="628648"/>
          </a:xfrm>
          <a:prstGeom prst="lightningBolt">
            <a:avLst/>
          </a:prstGeom>
          <a:solidFill>
            <a:srgbClr val="92D050"/>
          </a:solidFill>
        </p:spPr>
        <p:style>
          <a:lnRef idx="0">
            <a:schemeClr val="dk1"/>
          </a:lnRef>
          <a:fillRef idx="3">
            <a:schemeClr val="dk1"/>
          </a:fillRef>
          <a:effectRef idx="3">
            <a:schemeClr val="dk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57158" y="274638"/>
            <a:ext cx="8663017" cy="11430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ORGANS OR STRUCTURES FOUND WITHIN THE SYSTEM</a:t>
            </a:r>
            <a:endParaRPr lang="es-MX"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4516" name="Picture 4" descr="C:\Users\Claudia\Pictures\the_respitatory_system.gif"/>
          <p:cNvPicPr>
            <a:picLocks noChangeAspect="1" noChangeArrowheads="1"/>
          </p:cNvPicPr>
          <p:nvPr/>
        </p:nvPicPr>
        <p:blipFill>
          <a:blip r:embed="rId2"/>
          <a:srcRect/>
          <a:stretch>
            <a:fillRect/>
          </a:stretch>
        </p:blipFill>
        <p:spPr bwMode="auto">
          <a:xfrm>
            <a:off x="4857752" y="1071546"/>
            <a:ext cx="3940226" cy="5286388"/>
          </a:xfrm>
          <a:prstGeom prst="roundRect">
            <a:avLst>
              <a:gd name="adj" fmla="val 8594"/>
            </a:avLst>
          </a:prstGeom>
          <a:solidFill>
            <a:srgbClr val="FFFFFF">
              <a:shade val="85000"/>
            </a:srgbClr>
          </a:solidFill>
          <a:ln>
            <a:noFill/>
          </a:ln>
          <a:effectLst>
            <a:glow rad="228600">
              <a:schemeClr val="accent3">
                <a:satMod val="175000"/>
                <a:alpha val="40000"/>
              </a:schemeClr>
            </a:glow>
            <a:reflection blurRad="12700" stA="38000" endPos="28000" dist="5000" dir="5400000" sy="-100000" algn="bl" rotWithShape="0"/>
          </a:effectLst>
        </p:spPr>
      </p:pic>
      <p:sp>
        <p:nvSpPr>
          <p:cNvPr id="4" name="3 Botón de acción: Inicio">
            <a:hlinkClick r:id="rId3" action="ppaction://hlinksldjump" highlightClick="1"/>
          </p:cNvPr>
          <p:cNvSpPr/>
          <p:nvPr/>
        </p:nvSpPr>
        <p:spPr>
          <a:xfrm>
            <a:off x="3286116" y="6000768"/>
            <a:ext cx="428628" cy="428628"/>
          </a:xfrm>
          <a:prstGeom prst="actionButtonHo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5" name="4 Botón de acción: Hacia atrás o Anterior">
            <a:hlinkClick r:id="" action="ppaction://hlinkshowjump?jump=previousslide" highlightClick="1"/>
          </p:cNvPr>
          <p:cNvSpPr/>
          <p:nvPr/>
        </p:nvSpPr>
        <p:spPr>
          <a:xfrm>
            <a:off x="2857488" y="6000768"/>
            <a:ext cx="357190" cy="428628"/>
          </a:xfrm>
          <a:prstGeom prst="actionButtonBackPrevio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6" name="5 Botón de acción: Hacia delante o Siguiente">
            <a:hlinkClick r:id="" action="ppaction://hlinkshowjump?jump=nextslide" highlightClick="1"/>
          </p:cNvPr>
          <p:cNvSpPr/>
          <p:nvPr/>
        </p:nvSpPr>
        <p:spPr>
          <a:xfrm>
            <a:off x="3786182" y="6000768"/>
            <a:ext cx="357190" cy="428628"/>
          </a:xfrm>
          <a:prstGeom prst="actionButtonForwardNex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ctrTitle"/>
          </p:nvPr>
        </p:nvSpPr>
        <p:spPr>
          <a:xfrm>
            <a:off x="214282" y="214290"/>
            <a:ext cx="7313612" cy="671516"/>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MX"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FUNCTION(S) OF THE SYSTEM</a:t>
            </a:r>
            <a:endParaRPr lang="es-MX"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5541" name="Rectangle 5"/>
          <p:cNvSpPr>
            <a:spLocks noGrp="1" noChangeArrowheads="1"/>
          </p:cNvSpPr>
          <p:nvPr>
            <p:ph type="subTitle" idx="1"/>
          </p:nvPr>
        </p:nvSpPr>
        <p:spPr>
          <a:xfrm>
            <a:off x="285720" y="1000108"/>
            <a:ext cx="7313612" cy="1752600"/>
          </a:xfrm>
        </p:spPr>
        <p:txBody>
          <a:bodyPr/>
          <a:lstStyle/>
          <a:p>
            <a:pPr lvl="0">
              <a:lnSpc>
                <a:spcPct val="200000"/>
              </a:lnSpc>
              <a:buBlip>
                <a:blip r:embed="rId2"/>
              </a:buBlip>
            </a:pPr>
            <a:r>
              <a:rPr lang="es-MX"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Ventilate</a:t>
            </a:r>
            <a:r>
              <a:rPr lang="es-MX"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 </a:t>
            </a:r>
            <a:r>
              <a:rPr lang="es-MX"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the</a:t>
            </a:r>
            <a:r>
              <a:rPr lang="es-MX"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 </a:t>
            </a:r>
            <a:r>
              <a:rPr lang="es-MX"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lungs</a:t>
            </a:r>
            <a:r>
              <a:rPr lang="es-MX"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a:t>
            </a:r>
            <a:endParaRPr lang="es-MX"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endParaRPr>
          </a:p>
          <a:p>
            <a:pPr lvl="1">
              <a:lnSpc>
                <a:spcPct val="200000"/>
              </a:lnSpc>
              <a:buBlip>
                <a:blip r:embed="rId2"/>
              </a:buBlip>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Extract oxygen from the air and transfer it to the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bloodstream.</a:t>
            </a:r>
            <a:endParaRPr lang="es-MX"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endParaRPr>
          </a:p>
          <a:p>
            <a:pPr lvl="2">
              <a:lnSpc>
                <a:spcPct val="200000"/>
              </a:lnSpc>
              <a:buBlip>
                <a:blip r:embed="rId2"/>
              </a:buBlip>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Excrete carbon dioxide and water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vapour</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a:t>
            </a:r>
            <a:endParaRPr lang="es-MX"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endParaRPr>
          </a:p>
          <a:p>
            <a:pPr lvl="5">
              <a:lnSpc>
                <a:spcPct val="200000"/>
              </a:lnSpc>
              <a:buBlip>
                <a:blip r:embed="rId2"/>
              </a:buBlip>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Maintain the acid base of the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blood.</a:t>
            </a:r>
            <a:endParaRPr lang="es-MX"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rPr>
              <a:t> </a:t>
            </a:r>
            <a:endParaRPr lang="es-MX"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Light ITC" pitchFamily="34" charset="0"/>
            </a:endParaRPr>
          </a:p>
          <a:p>
            <a:endParaRPr lang="es-MX" dirty="0"/>
          </a:p>
        </p:txBody>
      </p:sp>
      <p:sp>
        <p:nvSpPr>
          <p:cNvPr id="4" name="3 Botón de acción: Inicio">
            <a:hlinkClick r:id="rId3" action="ppaction://hlinksldjump" highlightClick="1"/>
          </p:cNvPr>
          <p:cNvSpPr/>
          <p:nvPr/>
        </p:nvSpPr>
        <p:spPr>
          <a:xfrm>
            <a:off x="4572000" y="5929330"/>
            <a:ext cx="428628" cy="428628"/>
          </a:xfrm>
          <a:prstGeom prst="actionButtonHo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5" name="4 Botón de acción: Hacia atrás o Anterior">
            <a:hlinkClick r:id="" action="ppaction://hlinkshowjump?jump=previousslide" highlightClick="1"/>
          </p:cNvPr>
          <p:cNvSpPr/>
          <p:nvPr/>
        </p:nvSpPr>
        <p:spPr>
          <a:xfrm>
            <a:off x="4143372" y="5929330"/>
            <a:ext cx="357190" cy="428628"/>
          </a:xfrm>
          <a:prstGeom prst="actionButtonBackPrevio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6" name="5 Botón de acción: Hacia delante o Siguiente">
            <a:hlinkClick r:id="" action="ppaction://hlinkshowjump?jump=nextslide" highlightClick="1"/>
          </p:cNvPr>
          <p:cNvSpPr/>
          <p:nvPr/>
        </p:nvSpPr>
        <p:spPr>
          <a:xfrm>
            <a:off x="5072066" y="5929330"/>
            <a:ext cx="357190" cy="428628"/>
          </a:xfrm>
          <a:prstGeom prst="actionButtonForwardNex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MX"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RELATIONSHIP TO OTHER SYSTEMS</a:t>
            </a:r>
            <a:endParaRPr lang="es-MX"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6563" name="Rectangle 3"/>
          <p:cNvSpPr>
            <a:spLocks noGrp="1" noChangeArrowheads="1"/>
          </p:cNvSpPr>
          <p:nvPr>
            <p:ph type="body" idx="1"/>
          </p:nvPr>
        </p:nvSpPr>
        <p:spPr>
          <a:xfrm>
            <a:off x="2500298" y="1643050"/>
            <a:ext cx="6643702" cy="4525963"/>
          </a:xfrm>
        </p:spPr>
        <p:txBody>
          <a:bodyPr/>
          <a:lstStyle/>
          <a:p>
            <a:pPr>
              <a:lnSpc>
                <a:spcPct val="20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rPr>
              <a:t>Work with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rPr>
              <a:t>c</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rPr>
              <a:t>ardiovascular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rPr>
              <a:t>systems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rPr>
              <a:t>to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rPr>
              <a:t>:</a:t>
            </a:r>
            <a:endParaRPr lang="es-MX"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endParaRPr>
          </a:p>
          <a:p>
            <a:pPr lvl="1">
              <a:lnSpc>
                <a:spcPct val="20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ea typeface="+mn-ea"/>
                <a:cs typeface="+mn-cs"/>
              </a:rPr>
              <a:t>Supply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ea typeface="+mn-ea"/>
                <a:cs typeface="+mn-cs"/>
              </a:rPr>
              <a:t>oxygen to the cells</a:t>
            </a:r>
            <a:endParaRPr lang="es-MX"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ea typeface="+mn-ea"/>
              <a:cs typeface="+mn-cs"/>
            </a:endParaRPr>
          </a:p>
          <a:p>
            <a:pPr lvl="1">
              <a:lnSpc>
                <a:spcPct val="20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ea typeface="+mn-ea"/>
                <a:cs typeface="+mn-cs"/>
              </a:rPr>
              <a:t>Remove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ea typeface="+mn-ea"/>
                <a:cs typeface="+mn-cs"/>
              </a:rPr>
              <a:t>Carbon Dioxide</a:t>
            </a:r>
            <a:endParaRPr lang="es-MX"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ea typeface="+mn-ea"/>
              <a:cs typeface="+mn-cs"/>
            </a:endParaRPr>
          </a:p>
          <a:p>
            <a:pPr lvl="1">
              <a:lnSpc>
                <a:spcPct val="20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ea typeface="+mn-ea"/>
                <a:cs typeface="+mn-cs"/>
              </a:rPr>
              <a:t>Regulate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pyrus" pitchFamily="66" charset="0"/>
                <a:ea typeface="+mn-ea"/>
                <a:cs typeface="+mn-cs"/>
              </a:rPr>
              <a:t>the pH of the body fluids.</a:t>
            </a:r>
            <a:r>
              <a:rPr lang="en-US" dirty="0">
                <a:solidFill>
                  <a:schemeClr val="tx1"/>
                </a:solidFill>
                <a:latin typeface="+mn-lt"/>
                <a:ea typeface="+mn-ea"/>
                <a:cs typeface="+mn-cs"/>
              </a:rPr>
              <a:t/>
            </a:r>
            <a:br>
              <a:rPr lang="en-US" dirty="0">
                <a:solidFill>
                  <a:schemeClr val="tx1"/>
                </a:solidFill>
                <a:latin typeface="+mn-lt"/>
                <a:ea typeface="+mn-ea"/>
                <a:cs typeface="+mn-cs"/>
              </a:rPr>
            </a:br>
            <a:endParaRPr lang="es-MX" dirty="0">
              <a:solidFill>
                <a:schemeClr val="tx1"/>
              </a:solidFill>
              <a:latin typeface="+mn-lt"/>
              <a:ea typeface="+mn-ea"/>
              <a:cs typeface="+mn-cs"/>
            </a:endParaRPr>
          </a:p>
          <a:p>
            <a:endParaRPr lang="es-MX" dirty="0"/>
          </a:p>
        </p:txBody>
      </p:sp>
      <p:sp>
        <p:nvSpPr>
          <p:cNvPr id="4" name="3 Botón de acción: Inicio">
            <a:hlinkClick r:id="rId3" action="ppaction://hlinksldjump" highlightClick="1"/>
          </p:cNvPr>
          <p:cNvSpPr/>
          <p:nvPr/>
        </p:nvSpPr>
        <p:spPr>
          <a:xfrm>
            <a:off x="4429124" y="6000768"/>
            <a:ext cx="428628" cy="428628"/>
          </a:xfrm>
          <a:prstGeom prst="actionButtonHo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5" name="4 Botón de acción: Hacia atrás o Anterior">
            <a:hlinkClick r:id="" action="ppaction://hlinkshowjump?jump=previousslide" highlightClick="1"/>
          </p:cNvPr>
          <p:cNvSpPr/>
          <p:nvPr/>
        </p:nvSpPr>
        <p:spPr>
          <a:xfrm>
            <a:off x="3929058" y="6000768"/>
            <a:ext cx="357190" cy="428628"/>
          </a:xfrm>
          <a:prstGeom prst="actionButtonBackPrevio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6" name="5 Botón de acción: Hacia delante o Siguiente">
            <a:hlinkClick r:id="" action="ppaction://hlinkshowjump?jump=nextslide" highlightClick="1"/>
          </p:cNvPr>
          <p:cNvSpPr/>
          <p:nvPr/>
        </p:nvSpPr>
        <p:spPr>
          <a:xfrm>
            <a:off x="5000628" y="6000768"/>
            <a:ext cx="357190" cy="428628"/>
          </a:xfrm>
          <a:prstGeom prst="actionButtonForwardNex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486400"/>
            <a:ext cx="7772400" cy="631825"/>
          </a:xfrm>
        </p:spPr>
        <p:txBody>
          <a:bodyPr rtlCol="0">
            <a:normAutofit fontScale="90000"/>
          </a:bodyPr>
          <a:lstStyle/>
          <a:p>
            <a:pPr fontAlgn="auto">
              <a:spcAft>
                <a:spcPts val="0"/>
              </a:spcAft>
              <a:defRPr/>
            </a:pPr>
            <a:r>
              <a:rPr lang="en-US"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Stencil" pitchFamily="82" charset="0"/>
              </a:rPr>
              <a:t>Cardiovascular System</a:t>
            </a:r>
            <a:endParaRPr lang="en-US"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Stencil" pitchFamily="82" charset="0"/>
            </a:endParaRPr>
          </a:p>
        </p:txBody>
      </p:sp>
      <p:sp>
        <p:nvSpPr>
          <p:cNvPr id="4" name="3 Anillo">
            <a:hlinkClick r:id="rId2" action="ppaction://hlinksldjump"/>
          </p:cNvPr>
          <p:cNvSpPr/>
          <p:nvPr/>
        </p:nvSpPr>
        <p:spPr>
          <a:xfrm>
            <a:off x="428596" y="5500702"/>
            <a:ext cx="500066" cy="500066"/>
          </a:xfrm>
          <a:prstGeom prst="donut">
            <a:avLst/>
          </a:prstGeom>
          <a:solidFill>
            <a:srgbClr val="0000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MX">
              <a:solidFill>
                <a:schemeClr val="tx1"/>
              </a:solidFill>
            </a:endParaRPr>
          </a:p>
        </p:txBody>
      </p:sp>
      <p:sp>
        <p:nvSpPr>
          <p:cNvPr id="5" name="4 Anillo">
            <a:hlinkClick r:id="rId3" action="ppaction://hlinksldjump"/>
          </p:cNvPr>
          <p:cNvSpPr/>
          <p:nvPr/>
        </p:nvSpPr>
        <p:spPr>
          <a:xfrm>
            <a:off x="1428728" y="5857892"/>
            <a:ext cx="500066" cy="500066"/>
          </a:xfrm>
          <a:prstGeom prst="donut">
            <a:avLst/>
          </a:prstGeom>
          <a:solidFill>
            <a:schemeClr val="accent6">
              <a:lumMod val="60000"/>
              <a:lumOff val="4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solidFill>
                <a:schemeClr val="tx1"/>
              </a:solidFill>
            </a:endParaRPr>
          </a:p>
        </p:txBody>
      </p:sp>
      <p:sp>
        <p:nvSpPr>
          <p:cNvPr id="6" name="5 Anillo">
            <a:hlinkClick r:id="rId4" action="ppaction://hlinksldjump"/>
          </p:cNvPr>
          <p:cNvSpPr/>
          <p:nvPr/>
        </p:nvSpPr>
        <p:spPr>
          <a:xfrm>
            <a:off x="785786" y="6000768"/>
            <a:ext cx="500066" cy="500066"/>
          </a:xfrm>
          <a:prstGeom prst="donu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solidFill>
                <a:schemeClr val="tx1"/>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56" y="0"/>
            <a:ext cx="6596050" cy="806205"/>
          </a:xfrm>
        </p:spPr>
        <p:txBody>
          <a:bodyPr>
            <a:normAutofit fontScale="90000"/>
          </a:bodyPr>
          <a:lstStyle/>
          <a:p>
            <a:pPr algn="ctr"/>
            <a:r>
              <a:rPr lang="en-US" dirty="0" smtClean="0"/>
              <a:t/>
            </a:r>
            <a:br>
              <a:rPr lang="en-US" dirty="0" smtClean="0"/>
            </a:br>
            <a:r>
              <a:rPr lang="en-US" dirty="0" smtClean="0">
                <a:latin typeface="Colonna MT" pitchFamily="82" charset="0"/>
              </a:rPr>
              <a:t>TABLE OF CONTENTS </a:t>
            </a:r>
            <a:r>
              <a:rPr lang="en-US" dirty="0" smtClean="0"/>
              <a:t/>
            </a:r>
            <a:br>
              <a:rPr lang="en-US" dirty="0" smtClean="0"/>
            </a:br>
            <a:endParaRPr lang="en-US" dirty="0">
              <a:solidFill>
                <a:schemeClr val="tx2"/>
              </a:solidFill>
            </a:endParaRPr>
          </a:p>
        </p:txBody>
      </p:sp>
      <p:pic>
        <p:nvPicPr>
          <p:cNvPr id="90114" name="Picture 2" descr="http://us.123rf.com/400wm/400/400/rbhavana/rbhavana1012/rbhavana101200576/8368493-s-mbolo-m-dico-caduceo-con-mundo.jpg"/>
          <p:cNvPicPr>
            <a:picLocks noChangeAspect="1" noChangeArrowheads="1"/>
          </p:cNvPicPr>
          <p:nvPr/>
        </p:nvPicPr>
        <p:blipFill>
          <a:blip r:embed="rId3"/>
          <a:srcRect l="20675" r="23207"/>
          <a:stretch>
            <a:fillRect/>
          </a:stretch>
        </p:blipFill>
        <p:spPr bwMode="auto">
          <a:xfrm>
            <a:off x="357158" y="428604"/>
            <a:ext cx="1571636" cy="1869400"/>
          </a:xfrm>
          <a:prstGeom prst="roundRect">
            <a:avLst>
              <a:gd name="adj" fmla="val 8594"/>
            </a:avLst>
          </a:prstGeom>
          <a:solidFill>
            <a:srgbClr val="FFFFFF">
              <a:shade val="85000"/>
            </a:srgbClr>
          </a:solidFill>
          <a:ln>
            <a:noFill/>
          </a:ln>
          <a:effectLst>
            <a:glow rad="139700">
              <a:schemeClr val="accent3">
                <a:satMod val="175000"/>
                <a:alpha val="40000"/>
              </a:schemeClr>
            </a:glow>
            <a:reflection blurRad="12700" stA="38000" endPos="28000" dist="5000" dir="5400000" sy="-100000" algn="bl" rotWithShape="0"/>
            <a:softEdge rad="31750"/>
          </a:effectLst>
        </p:spPr>
      </p:pic>
      <p:graphicFrame>
        <p:nvGraphicFramePr>
          <p:cNvPr id="6" name="5 Diagrama"/>
          <p:cNvGraphicFramePr/>
          <p:nvPr/>
        </p:nvGraphicFramePr>
        <p:xfrm>
          <a:off x="1928794" y="1214422"/>
          <a:ext cx="6858048" cy="5286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2133600" y="274638"/>
            <a:ext cx="6553200" cy="1143000"/>
          </a:xfrm>
        </p:spPr>
        <p:txBody>
          <a:bodyPr/>
          <a:lstStyle/>
          <a:p>
            <a:pPr algn="ctr">
              <a:defRPr/>
            </a:pPr>
            <a:r>
              <a:rPr lang="es-MX" dirty="0" smtClean="0">
                <a:ln w="28575">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ORGANS OR STRUCTURES FOUND WITHIN THE CARDIOVASCULAR SYSTEM</a:t>
            </a:r>
            <a:endParaRPr lang="en-US" dirty="0" smtClean="0">
              <a:ln w="28575">
                <a:solidFill>
                  <a:schemeClr val="tx2">
                    <a:satMod val="155000"/>
                  </a:schemeClr>
                </a:solidFill>
                <a:prstDash val="solid"/>
              </a:ln>
              <a:latin typeface="Tahoma" pitchFamily="112" charset="0"/>
              <a:cs typeface="Tahoma" pitchFamily="112" charset="0"/>
            </a:endParaRPr>
          </a:p>
        </p:txBody>
      </p:sp>
      <p:pic>
        <p:nvPicPr>
          <p:cNvPr id="5125" name="Picture 5" descr="http://media-1.web.britannica.com/eb-media/48/55548-004-69EB6DEC.gif"/>
          <p:cNvPicPr>
            <a:picLocks noGrp="1" noChangeAspect="1" noChangeArrowheads="1"/>
          </p:cNvPicPr>
          <p:nvPr>
            <p:ph idx="1"/>
          </p:nvPr>
        </p:nvPicPr>
        <p:blipFill>
          <a:blip r:embed="rId3"/>
          <a:srcRect b="2139"/>
          <a:stretch>
            <a:fillRect/>
          </a:stretch>
        </p:blipFill>
        <p:spPr>
          <a:xfrm>
            <a:off x="2643174" y="1857364"/>
            <a:ext cx="5657454" cy="4429156"/>
          </a:xfrm>
          <a:ln>
            <a:solidFill>
              <a:schemeClr val="accent4">
                <a:lumMod val="75000"/>
              </a:schemeClr>
            </a:solidFill>
          </a:ln>
          <a:effectLst>
            <a:glow rad="228600">
              <a:schemeClr val="accent4">
                <a:satMod val="175000"/>
                <a:alpha val="40000"/>
              </a:schemeClr>
            </a:glow>
          </a:effectLst>
        </p:spPr>
      </p:pic>
      <p:sp>
        <p:nvSpPr>
          <p:cNvPr id="5" name="4 Explosión 2">
            <a:hlinkClick r:id="rId4" action="ppaction://hlinksldjump"/>
          </p:cNvPr>
          <p:cNvSpPr/>
          <p:nvPr/>
        </p:nvSpPr>
        <p:spPr>
          <a:xfrm>
            <a:off x="8501090" y="6286520"/>
            <a:ext cx="500066" cy="428628"/>
          </a:xfrm>
          <a:prstGeom prst="irregularSeal2">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MX"/>
          </a:p>
        </p:txBody>
      </p:sp>
      <p:sp>
        <p:nvSpPr>
          <p:cNvPr id="6" name="5 Anillo">
            <a:hlinkClick r:id="rId5" action="ppaction://hlinksldjump"/>
          </p:cNvPr>
          <p:cNvSpPr/>
          <p:nvPr/>
        </p:nvSpPr>
        <p:spPr>
          <a:xfrm>
            <a:off x="2071670" y="5000636"/>
            <a:ext cx="500066" cy="500066"/>
          </a:xfrm>
          <a:prstGeom prst="donu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solidFill>
                <a:schemeClr val="tx1"/>
              </a:solidFill>
            </a:endParaRPr>
          </a:p>
        </p:txBody>
      </p:sp>
      <p:sp>
        <p:nvSpPr>
          <p:cNvPr id="7" name="6 Anillo">
            <a:hlinkClick r:id="rId6" action="ppaction://hlinksldjump"/>
          </p:cNvPr>
          <p:cNvSpPr/>
          <p:nvPr/>
        </p:nvSpPr>
        <p:spPr>
          <a:xfrm>
            <a:off x="2071670" y="5572140"/>
            <a:ext cx="500066" cy="500066"/>
          </a:xfrm>
          <a:prstGeom prst="donut">
            <a:avLst/>
          </a:prstGeom>
          <a:solidFill>
            <a:schemeClr val="accent6">
              <a:lumMod val="60000"/>
              <a:lumOff val="4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solidFill>
                <a:schemeClr val="tx1"/>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14282" y="642918"/>
            <a:ext cx="8229600" cy="2297106"/>
          </a:xfrm>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dirty="0" smtClean="0">
                <a:ln w="50800"/>
                <a:solidFill>
                  <a:schemeClr val="bg1">
                    <a:shade val="50000"/>
                  </a:schemeClr>
                </a:solidFill>
                <a:latin typeface="Stencil" pitchFamily="82" charset="0"/>
                <a:ea typeface="Segoe UI" pitchFamily="34" charset="0"/>
                <a:cs typeface="Segoe UI" pitchFamily="34" charset="0"/>
              </a:rPr>
              <a:t>Functions of the </a:t>
            </a:r>
            <a:br>
              <a:rPr lang="en-US" dirty="0" smtClean="0">
                <a:ln w="50800"/>
                <a:solidFill>
                  <a:schemeClr val="bg1">
                    <a:shade val="50000"/>
                  </a:schemeClr>
                </a:solidFill>
                <a:latin typeface="Stencil" pitchFamily="82" charset="0"/>
                <a:ea typeface="Segoe UI" pitchFamily="34" charset="0"/>
                <a:cs typeface="Segoe UI" pitchFamily="34" charset="0"/>
              </a:rPr>
            </a:br>
            <a:r>
              <a:rPr lang="en-US" dirty="0" smtClean="0">
                <a:ln w="50800"/>
                <a:solidFill>
                  <a:schemeClr val="bg1">
                    <a:shade val="50000"/>
                  </a:schemeClr>
                </a:solidFill>
                <a:latin typeface="Stencil" pitchFamily="82" charset="0"/>
                <a:ea typeface="Segoe UI" pitchFamily="34" charset="0"/>
                <a:cs typeface="Segoe UI" pitchFamily="34" charset="0"/>
              </a:rPr>
              <a:t>Cardiovascular</a:t>
            </a:r>
            <a:br>
              <a:rPr lang="en-US" dirty="0" smtClean="0">
                <a:ln w="50800"/>
                <a:solidFill>
                  <a:schemeClr val="bg1">
                    <a:shade val="50000"/>
                  </a:schemeClr>
                </a:solidFill>
                <a:latin typeface="Stencil" pitchFamily="82" charset="0"/>
                <a:ea typeface="Segoe UI" pitchFamily="34" charset="0"/>
                <a:cs typeface="Segoe UI" pitchFamily="34" charset="0"/>
              </a:rPr>
            </a:br>
            <a:r>
              <a:rPr lang="en-US" dirty="0" smtClean="0">
                <a:ln w="50800"/>
                <a:solidFill>
                  <a:schemeClr val="bg1">
                    <a:shade val="50000"/>
                  </a:schemeClr>
                </a:solidFill>
                <a:latin typeface="Stencil" pitchFamily="82" charset="0"/>
                <a:ea typeface="Segoe UI" pitchFamily="34" charset="0"/>
                <a:cs typeface="Segoe UI" pitchFamily="34" charset="0"/>
              </a:rPr>
              <a:t> System</a:t>
            </a:r>
          </a:p>
        </p:txBody>
      </p:sp>
      <p:graphicFrame>
        <p:nvGraphicFramePr>
          <p:cNvPr id="8" name="7 Marcador de contenido"/>
          <p:cNvGraphicFramePr>
            <a:graphicFrameLocks noGrp="1"/>
          </p:cNvGraphicFramePr>
          <p:nvPr>
            <p:ph idx="1"/>
          </p:nvPr>
        </p:nvGraphicFramePr>
        <p:xfrm>
          <a:off x="285720" y="1000108"/>
          <a:ext cx="8501122" cy="6286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Anillo">
            <a:hlinkClick r:id="rId7" action="ppaction://hlinksldjump"/>
          </p:cNvPr>
          <p:cNvSpPr/>
          <p:nvPr/>
        </p:nvSpPr>
        <p:spPr>
          <a:xfrm>
            <a:off x="7072330" y="1928802"/>
            <a:ext cx="500066" cy="500066"/>
          </a:xfrm>
          <a:prstGeom prst="donut">
            <a:avLst/>
          </a:prstGeom>
          <a:solidFill>
            <a:schemeClr val="accent6">
              <a:lumMod val="60000"/>
              <a:lumOff val="4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solidFill>
                <a:schemeClr val="tx1"/>
              </a:solidFill>
            </a:endParaRPr>
          </a:p>
        </p:txBody>
      </p:sp>
      <p:sp>
        <p:nvSpPr>
          <p:cNvPr id="6" name="5 Anillo">
            <a:hlinkClick r:id="rId8" action="ppaction://hlinksldjump"/>
          </p:cNvPr>
          <p:cNvSpPr/>
          <p:nvPr/>
        </p:nvSpPr>
        <p:spPr>
          <a:xfrm>
            <a:off x="7572396" y="1571612"/>
            <a:ext cx="500066" cy="500066"/>
          </a:xfrm>
          <a:prstGeom prst="donut">
            <a:avLst/>
          </a:prstGeom>
          <a:solidFill>
            <a:srgbClr val="0000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MX">
              <a:solidFill>
                <a:schemeClr val="tx1"/>
              </a:solidFill>
            </a:endParaRPr>
          </a:p>
        </p:txBody>
      </p:sp>
      <p:sp>
        <p:nvSpPr>
          <p:cNvPr id="7" name="6 Explosión 2">
            <a:hlinkClick r:id="rId9" action="ppaction://hlinksldjump"/>
          </p:cNvPr>
          <p:cNvSpPr/>
          <p:nvPr/>
        </p:nvSpPr>
        <p:spPr>
          <a:xfrm>
            <a:off x="8501090" y="6286520"/>
            <a:ext cx="500066" cy="428628"/>
          </a:xfrm>
          <a:prstGeom prst="irregularSeal2">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MX"/>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2133600" y="274638"/>
            <a:ext cx="6553200" cy="1143000"/>
          </a:xfrm>
        </p:spPr>
        <p:txBody>
          <a:bodyPr/>
          <a:lstStyle/>
          <a:p>
            <a:pPr algn="ctr">
              <a:defRPr/>
            </a:pPr>
            <a:r>
              <a:rPr lang="es-MX" dirty="0" smtClean="0">
                <a:ln w="31550"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RELATIONSHIP TO OTHER SYSTEMS</a:t>
            </a:r>
            <a:endParaRPr lang="en-US" dirty="0" smtClean="0">
              <a:latin typeface="Tahoma" pitchFamily="112" charset="0"/>
              <a:cs typeface="Tahoma" pitchFamily="112" charset="0"/>
            </a:endParaRPr>
          </a:p>
        </p:txBody>
      </p:sp>
      <p:graphicFrame>
        <p:nvGraphicFramePr>
          <p:cNvPr id="8" name="7 Marcador de contenido"/>
          <p:cNvGraphicFramePr>
            <a:graphicFrameLocks noGrp="1"/>
          </p:cNvGraphicFramePr>
          <p:nvPr>
            <p:ph idx="1"/>
          </p:nvPr>
        </p:nvGraphicFramePr>
        <p:xfrm>
          <a:off x="2285984" y="1571612"/>
          <a:ext cx="6500858" cy="4500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Anillo">
            <a:hlinkClick r:id="rId8" action="ppaction://hlinksldjump"/>
          </p:cNvPr>
          <p:cNvSpPr/>
          <p:nvPr/>
        </p:nvSpPr>
        <p:spPr>
          <a:xfrm>
            <a:off x="2786050" y="6215082"/>
            <a:ext cx="500066" cy="500066"/>
          </a:xfrm>
          <a:prstGeom prst="donu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solidFill>
                <a:schemeClr val="tx1"/>
              </a:solidFill>
            </a:endParaRPr>
          </a:p>
        </p:txBody>
      </p:sp>
      <p:sp>
        <p:nvSpPr>
          <p:cNvPr id="6" name="5 Anillo">
            <a:hlinkClick r:id="rId9" action="ppaction://hlinksldjump"/>
          </p:cNvPr>
          <p:cNvSpPr/>
          <p:nvPr/>
        </p:nvSpPr>
        <p:spPr>
          <a:xfrm>
            <a:off x="2214546" y="6215082"/>
            <a:ext cx="500066" cy="500066"/>
          </a:xfrm>
          <a:prstGeom prst="donut">
            <a:avLst/>
          </a:prstGeom>
          <a:solidFill>
            <a:srgbClr val="0000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MX">
              <a:solidFill>
                <a:schemeClr val="tx1"/>
              </a:solidFill>
            </a:endParaRPr>
          </a:p>
        </p:txBody>
      </p:sp>
      <p:sp>
        <p:nvSpPr>
          <p:cNvPr id="7" name="6 Explosión 2">
            <a:hlinkClick r:id="rId10" action="ppaction://hlinksldjump"/>
          </p:cNvPr>
          <p:cNvSpPr/>
          <p:nvPr/>
        </p:nvSpPr>
        <p:spPr>
          <a:xfrm>
            <a:off x="8501090" y="6286520"/>
            <a:ext cx="500066" cy="428628"/>
          </a:xfrm>
          <a:prstGeom prst="irregularSeal2">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MX"/>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1214422"/>
            <a:ext cx="4286280" cy="1523495"/>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Lymphatic </a:t>
            </a:r>
            <a:br>
              <a:rPr lang="en-US" sz="6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US" sz="6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System </a:t>
            </a:r>
            <a:endParaRPr lang="en-US" sz="6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4578" name="Picture 2" descr="http://www.physiopod.co.uk/assets/galleries/361/dreamstime_13149932.jpg"/>
          <p:cNvPicPr>
            <a:picLocks noChangeAspect="1" noChangeArrowheads="1"/>
          </p:cNvPicPr>
          <p:nvPr/>
        </p:nvPicPr>
        <p:blipFill>
          <a:blip r:embed="rId3">
            <a:lum bright="-20000" contrast="30000"/>
          </a:blip>
          <a:srcRect/>
          <a:stretch>
            <a:fillRect/>
          </a:stretch>
        </p:blipFill>
        <p:spPr bwMode="auto">
          <a:xfrm>
            <a:off x="4643438" y="428604"/>
            <a:ext cx="4286250" cy="6215106"/>
          </a:xfrm>
          <a:prstGeom prst="rect">
            <a:avLst/>
          </a:prstGeom>
          <a:noFill/>
          <a:effectLst>
            <a:glow rad="228600">
              <a:schemeClr val="accent1">
                <a:satMod val="175000"/>
                <a:alpha val="40000"/>
              </a:schemeClr>
            </a:glow>
            <a:softEdge rad="127000"/>
          </a:effectLst>
        </p:spPr>
      </p:pic>
      <p:sp>
        <p:nvSpPr>
          <p:cNvPr id="4" name="Rounded Rectangle 5">
            <a:hlinkClick r:id="rId4" action="ppaction://hlinksldjump"/>
          </p:cNvPr>
          <p:cNvSpPr/>
          <p:nvPr/>
        </p:nvSpPr>
        <p:spPr bwMode="auto">
          <a:xfrm>
            <a:off x="1142976" y="5429264"/>
            <a:ext cx="571504" cy="428628"/>
          </a:xfrm>
          <a:prstGeom prst="roundRect">
            <a:avLst>
              <a:gd name="adj" fmla="val 9033"/>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endParaRPr>
          </a:p>
        </p:txBody>
      </p:sp>
      <p:sp>
        <p:nvSpPr>
          <p:cNvPr id="5" name="Rounded Rectangle 5">
            <a:hlinkClick r:id="rId5" action="ppaction://hlinksldjump"/>
          </p:cNvPr>
          <p:cNvSpPr/>
          <p:nvPr/>
        </p:nvSpPr>
        <p:spPr bwMode="auto">
          <a:xfrm>
            <a:off x="1714480" y="5929330"/>
            <a:ext cx="571504" cy="428628"/>
          </a:xfrm>
          <a:prstGeom prst="roundRect">
            <a:avLst>
              <a:gd name="adj" fmla="val 9033"/>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endParaRPr>
          </a:p>
        </p:txBody>
      </p:sp>
      <p:sp>
        <p:nvSpPr>
          <p:cNvPr id="6" name="Rounded Rectangle 5">
            <a:hlinkClick r:id="rId6" action="ppaction://hlinksldjump"/>
          </p:cNvPr>
          <p:cNvSpPr/>
          <p:nvPr/>
        </p:nvSpPr>
        <p:spPr bwMode="auto">
          <a:xfrm>
            <a:off x="571472" y="4929198"/>
            <a:ext cx="571504" cy="428628"/>
          </a:xfrm>
          <a:prstGeom prst="roundRect">
            <a:avLst>
              <a:gd name="adj" fmla="val 9033"/>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230188"/>
            <a:ext cx="8382000" cy="1329595"/>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s-MX" b="1"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STRUCTURES FOUND WITHIN THE SYSTEM</a:t>
            </a:r>
          </a:p>
        </p:txBody>
      </p:sp>
      <p:pic>
        <p:nvPicPr>
          <p:cNvPr id="41986" name="Picture 2" descr="http://lymphaticdisorders.files.wordpress.com/2008/11/lymphsystema.gif"/>
          <p:cNvPicPr>
            <a:picLocks noGrp="1" noChangeAspect="1" noChangeArrowheads="1"/>
          </p:cNvPicPr>
          <p:nvPr>
            <p:ph idx="1"/>
          </p:nvPr>
        </p:nvPicPr>
        <p:blipFill>
          <a:blip r:embed="rId2"/>
          <a:srcRect/>
          <a:stretch>
            <a:fillRect/>
          </a:stretch>
        </p:blipFill>
        <p:spPr bwMode="auto">
          <a:xfrm>
            <a:off x="4572000" y="1000108"/>
            <a:ext cx="2786082" cy="5588267"/>
          </a:xfrm>
          <a:prstGeom prst="rect">
            <a:avLst/>
          </a:prstGeom>
          <a:noFill/>
          <a:ln>
            <a:solidFill>
              <a:schemeClr val="accent4">
                <a:lumMod val="75000"/>
              </a:schemeClr>
            </a:solidFill>
          </a:ln>
          <a:effectLst>
            <a:glow rad="228600">
              <a:schemeClr val="accent4">
                <a:satMod val="175000"/>
                <a:alpha val="40000"/>
              </a:schemeClr>
            </a:glow>
            <a:innerShdw blurRad="63500" dist="50800" dir="18900000">
              <a:prstClr val="black">
                <a:alpha val="50000"/>
              </a:prstClr>
            </a:innerShdw>
          </a:effectLst>
        </p:spPr>
      </p:pic>
      <p:sp>
        <p:nvSpPr>
          <p:cNvPr id="4" name="3 Botón de acción: Inicio">
            <a:hlinkClick r:id="rId3" action="ppaction://hlinksldjump" highlightClick="1"/>
          </p:cNvPr>
          <p:cNvSpPr/>
          <p:nvPr/>
        </p:nvSpPr>
        <p:spPr bwMode="auto">
          <a:xfrm>
            <a:off x="1714480" y="5357826"/>
            <a:ext cx="928694" cy="928694"/>
          </a:xfrm>
          <a:prstGeom prst="actionButtonHom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4 Botón de acción: Hacia atrás o Anterior">
            <a:hlinkClick r:id="" action="ppaction://hlinkshowjump?jump=previousslide" highlightClick="1"/>
          </p:cNvPr>
          <p:cNvSpPr/>
          <p:nvPr/>
        </p:nvSpPr>
        <p:spPr bwMode="auto">
          <a:xfrm>
            <a:off x="928662" y="5929330"/>
            <a:ext cx="357190" cy="357190"/>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5 Botón de acción: Hacia delante o Siguiente">
            <a:hlinkClick r:id="" action="ppaction://hlinkshowjump?jump=nextslide" highlightClick="1"/>
          </p:cNvPr>
          <p:cNvSpPr/>
          <p:nvPr/>
        </p:nvSpPr>
        <p:spPr bwMode="auto">
          <a:xfrm>
            <a:off x="3071802" y="5857892"/>
            <a:ext cx="357190" cy="357190"/>
          </a:xfrm>
          <a:prstGeom prst="actionButtonForwardNex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382000" cy="498598"/>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FUNCTION(S) OF THE </a:t>
            </a:r>
            <a:r>
              <a:rPr lang="es-MX" sz="36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Lymphatic</a:t>
            </a:r>
            <a:r>
              <a:rPr lang="es-MX" sz="3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s-MX"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SYSTEM</a:t>
            </a:r>
            <a:endPar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aphicFrame>
        <p:nvGraphicFramePr>
          <p:cNvPr id="12" name="11 Diagrama"/>
          <p:cNvGraphicFramePr/>
          <p:nvPr/>
        </p:nvGraphicFramePr>
        <p:xfrm>
          <a:off x="2214546" y="1071546"/>
          <a:ext cx="5810232" cy="5214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530" name="Picture 2" descr="[ The flow of lymph into a capillary ]"/>
          <p:cNvPicPr>
            <a:picLocks noChangeAspect="1" noChangeArrowheads="1" noCrop="1"/>
          </p:cNvPicPr>
          <p:nvPr/>
        </p:nvPicPr>
        <p:blipFill>
          <a:blip r:embed="rId8"/>
          <a:srcRect/>
          <a:stretch>
            <a:fillRect/>
          </a:stretch>
        </p:blipFill>
        <p:spPr bwMode="auto">
          <a:xfrm>
            <a:off x="928662" y="1357297"/>
            <a:ext cx="3143272" cy="1747043"/>
          </a:xfrm>
          <a:prstGeom prst="rect">
            <a:avLst/>
          </a:prstGeom>
          <a:noFill/>
        </p:spPr>
      </p:pic>
      <p:sp>
        <p:nvSpPr>
          <p:cNvPr id="7" name="6 Botón de acción: Inicio">
            <a:hlinkClick r:id="rId9" action="ppaction://hlinksldjump" highlightClick="1"/>
          </p:cNvPr>
          <p:cNvSpPr/>
          <p:nvPr/>
        </p:nvSpPr>
        <p:spPr bwMode="auto">
          <a:xfrm>
            <a:off x="1714480" y="5357826"/>
            <a:ext cx="928694" cy="928694"/>
          </a:xfrm>
          <a:prstGeom prst="actionButtonHom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7 Botón de acción: Hacia atrás o Anterior">
            <a:hlinkClick r:id="" action="ppaction://hlinkshowjump?jump=previousslide" highlightClick="1"/>
          </p:cNvPr>
          <p:cNvSpPr/>
          <p:nvPr/>
        </p:nvSpPr>
        <p:spPr bwMode="auto">
          <a:xfrm>
            <a:off x="928662" y="5929330"/>
            <a:ext cx="357190" cy="357190"/>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9 Botón de acción: Hacia delante o Siguiente">
            <a:hlinkClick r:id="" action="ppaction://hlinkshowjump?jump=nextslide" highlightClick="1"/>
          </p:cNvPr>
          <p:cNvSpPr/>
          <p:nvPr/>
        </p:nvSpPr>
        <p:spPr bwMode="auto">
          <a:xfrm>
            <a:off x="3071802" y="5857892"/>
            <a:ext cx="357190" cy="357190"/>
          </a:xfrm>
          <a:prstGeom prst="actionButtonForwardNex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714356"/>
            <a:ext cx="8382000" cy="664797"/>
          </a:xfrm>
        </p:spPr>
        <p:txBody>
          <a:bodyPr/>
          <a:lstStyle/>
          <a:p>
            <a:pPr algn="ctr"/>
            <a:r>
              <a:rPr lang="en-US" dirty="0" smtClean="0"/>
              <a:t>Relationship to other systems</a:t>
            </a:r>
            <a:endParaRPr lang="en-US" dirty="0"/>
          </a:p>
        </p:txBody>
      </p:sp>
      <p:graphicFrame>
        <p:nvGraphicFramePr>
          <p:cNvPr id="9" name="8 Diagrama"/>
          <p:cNvGraphicFramePr/>
          <p:nvPr/>
        </p:nvGraphicFramePr>
        <p:xfrm>
          <a:off x="357158" y="1643050"/>
          <a:ext cx="8382000"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Botón de acción: Hacia atrás o Anterior">
            <a:hlinkClick r:id="" action="ppaction://hlinkshowjump?jump=previousslide" highlightClick="1"/>
          </p:cNvPr>
          <p:cNvSpPr/>
          <p:nvPr/>
        </p:nvSpPr>
        <p:spPr bwMode="auto">
          <a:xfrm>
            <a:off x="5072066" y="5286388"/>
            <a:ext cx="357190" cy="357190"/>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7 Botón de acción: Inicio">
            <a:hlinkClick r:id="rId8" action="ppaction://hlinksldjump" highlightClick="1"/>
          </p:cNvPr>
          <p:cNvSpPr/>
          <p:nvPr/>
        </p:nvSpPr>
        <p:spPr bwMode="auto">
          <a:xfrm>
            <a:off x="5643570" y="4929198"/>
            <a:ext cx="928694" cy="928694"/>
          </a:xfrm>
          <a:prstGeom prst="actionButtonHom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9 Botón de acción: Hacia delante o Siguiente">
            <a:hlinkClick r:id="" action="ppaction://hlinkshowjump?jump=nextslide" highlightClick="1"/>
          </p:cNvPr>
          <p:cNvSpPr/>
          <p:nvPr/>
        </p:nvSpPr>
        <p:spPr bwMode="auto">
          <a:xfrm>
            <a:off x="6858016" y="5286388"/>
            <a:ext cx="357190" cy="357190"/>
          </a:xfrm>
          <a:prstGeom prst="actionButtonForwardNex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596" y="571480"/>
            <a:ext cx="7681913" cy="1523495"/>
          </a:xfrm>
        </p:spPr>
        <p:txBody>
          <a:bodyPr/>
          <a:lstStyle/>
          <a:p>
            <a:r>
              <a:rPr lang="en-US" b="1" dirty="0" smtClean="0">
                <a:latin typeface="Papyrus" pitchFamily="66" charset="0"/>
              </a:rPr>
              <a:t>ENDOCRINE SYSTEM </a:t>
            </a:r>
            <a:endParaRPr lang="en-US" b="1" dirty="0">
              <a:latin typeface="Papyrus" pitchFamily="66" charset="0"/>
            </a:endParaRPr>
          </a:p>
        </p:txBody>
      </p:sp>
      <p:pic>
        <p:nvPicPr>
          <p:cNvPr id="1026" name="Picture 2" descr="C:\Users\Claudia\Pictures\4000094_endocrine_system.jpg"/>
          <p:cNvPicPr>
            <a:picLocks noChangeAspect="1" noChangeArrowheads="1"/>
          </p:cNvPicPr>
          <p:nvPr/>
        </p:nvPicPr>
        <p:blipFill>
          <a:blip r:embed="rId3">
            <a:lum contrast="20000"/>
          </a:blip>
          <a:srcRect/>
          <a:stretch>
            <a:fillRect/>
          </a:stretch>
        </p:blipFill>
        <p:spPr bwMode="auto">
          <a:xfrm>
            <a:off x="4714876" y="1357298"/>
            <a:ext cx="4200550" cy="5208682"/>
          </a:xfrm>
          <a:prstGeom prst="round2DiagRect">
            <a:avLst/>
          </a:prstGeom>
          <a:noFill/>
          <a:ln>
            <a:noFill/>
          </a:ln>
          <a:effectLst>
            <a:glow rad="228600">
              <a:schemeClr val="accent5">
                <a:satMod val="175000"/>
                <a:alpha val="40000"/>
              </a:schemeClr>
            </a:glow>
            <a:outerShdw blurRad="44450" dist="27940" dir="5400000" algn="ctr">
              <a:srgbClr val="000000">
                <a:alpha val="32000"/>
              </a:srgbClr>
            </a:outerShdw>
            <a:reflection blurRad="6350" stA="52000" endA="300" endPos="35000" dir="5400000" sy="-100000" algn="bl" rotWithShape="0"/>
            <a:softEdge rad="31750"/>
          </a:effectLst>
          <a:scene3d>
            <a:camera prst="orthographicFront">
              <a:rot lat="0" lon="0" rev="0"/>
            </a:camera>
            <a:lightRig rig="balanced" dir="t">
              <a:rot lat="0" lon="0" rev="8700000"/>
            </a:lightRig>
          </a:scene3d>
          <a:sp3d>
            <a:bevelT w="190500" h="38100"/>
          </a:sp3d>
        </p:spPr>
      </p:pic>
      <p:sp>
        <p:nvSpPr>
          <p:cNvPr id="4" name="3 Luna">
            <a:hlinkClick r:id="rId4" action="ppaction://hlinksldjump"/>
          </p:cNvPr>
          <p:cNvSpPr/>
          <p:nvPr/>
        </p:nvSpPr>
        <p:spPr bwMode="auto">
          <a:xfrm>
            <a:off x="1142976" y="3143248"/>
            <a:ext cx="428628" cy="642942"/>
          </a:xfrm>
          <a:prstGeom prst="moon">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4 Luna">
            <a:hlinkClick r:id="rId5" action="ppaction://hlinksldjump"/>
          </p:cNvPr>
          <p:cNvSpPr/>
          <p:nvPr/>
        </p:nvSpPr>
        <p:spPr bwMode="auto">
          <a:xfrm>
            <a:off x="2000232" y="3857628"/>
            <a:ext cx="428628" cy="642942"/>
          </a:xfrm>
          <a:prstGeom prst="moon">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5 Luna">
            <a:hlinkClick r:id="rId6" action="ppaction://hlinksldjump"/>
          </p:cNvPr>
          <p:cNvSpPr/>
          <p:nvPr/>
        </p:nvSpPr>
        <p:spPr bwMode="auto">
          <a:xfrm>
            <a:off x="3000364" y="4572008"/>
            <a:ext cx="428628" cy="642942"/>
          </a:xfrm>
          <a:prstGeom prst="moon">
            <a:avLst>
              <a:gd name="adj" fmla="val 5000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0"/>
          </p:nvPr>
        </p:nvSpPr>
        <p:spPr>
          <a:xfrm>
            <a:off x="357158" y="285728"/>
            <a:ext cx="8501122" cy="1285884"/>
          </a:xfrm>
        </p:spPr>
        <p:txBody>
          <a:bodyPr/>
          <a:lstStyle/>
          <a:p>
            <a:r>
              <a:rPr lang="es-MX" sz="5400" spc="-150" dirty="0"/>
              <a:t>ORGANS OR STRUCTURES FOUND WITHIN THE SYSTEM</a:t>
            </a:r>
          </a:p>
        </p:txBody>
      </p:sp>
      <p:pic>
        <p:nvPicPr>
          <p:cNvPr id="2050" name="Picture 2" descr="C:\Users\Claudia\Pictures\endocrine_system.jpg"/>
          <p:cNvPicPr>
            <a:picLocks noChangeAspect="1" noChangeArrowheads="1"/>
          </p:cNvPicPr>
          <p:nvPr/>
        </p:nvPicPr>
        <p:blipFill>
          <a:blip r:embed="rId2"/>
          <a:srcRect/>
          <a:stretch>
            <a:fillRect/>
          </a:stretch>
        </p:blipFill>
        <p:spPr bwMode="auto">
          <a:xfrm>
            <a:off x="2357422" y="1643050"/>
            <a:ext cx="4143374" cy="5064124"/>
          </a:xfrm>
          <a:prstGeom prst="roundRect">
            <a:avLst>
              <a:gd name="adj" fmla="val 8594"/>
            </a:avLst>
          </a:prstGeom>
          <a:solidFill>
            <a:srgbClr val="FFFFFF">
              <a:shade val="85000"/>
            </a:srgbClr>
          </a:solidFill>
          <a:ln>
            <a:noFill/>
          </a:ln>
          <a:effectLst>
            <a:glow rad="228600">
              <a:schemeClr val="accent2">
                <a:satMod val="175000"/>
                <a:alpha val="40000"/>
              </a:schemeClr>
            </a:glow>
            <a:reflection blurRad="12700" stA="38000" endPos="28000" dist="5000" dir="5400000" sy="-100000" algn="bl" rotWithShape="0"/>
            <a:softEdge rad="31750"/>
          </a:effectLst>
        </p:spPr>
      </p:pic>
      <p:sp>
        <p:nvSpPr>
          <p:cNvPr id="5" name="4 Botón de acción: Inicio">
            <a:hlinkClick r:id="rId3" action="ppaction://hlinksldjump" highlightClick="1"/>
          </p:cNvPr>
          <p:cNvSpPr/>
          <p:nvPr/>
        </p:nvSpPr>
        <p:spPr bwMode="auto">
          <a:xfrm>
            <a:off x="7572396" y="5214950"/>
            <a:ext cx="571504" cy="500066"/>
          </a:xfrm>
          <a:prstGeom prst="actionButtonHom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5 Botón de acción: Hacia atrás o Anterior">
            <a:hlinkClick r:id="" action="ppaction://hlinkshowjump?jump=previousslide" highlightClick="1"/>
          </p:cNvPr>
          <p:cNvSpPr/>
          <p:nvPr/>
        </p:nvSpPr>
        <p:spPr bwMode="auto">
          <a:xfrm>
            <a:off x="7072330" y="5643578"/>
            <a:ext cx="285752" cy="285752"/>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6 Botón de acción: Hacia delante o Siguiente">
            <a:hlinkClick r:id="" action="ppaction://hlinkshowjump?jump=nextslide" highlightClick="1"/>
          </p:cNvPr>
          <p:cNvSpPr/>
          <p:nvPr/>
        </p:nvSpPr>
        <p:spPr bwMode="auto">
          <a:xfrm>
            <a:off x="8286776" y="5643578"/>
            <a:ext cx="285752" cy="285752"/>
          </a:xfrm>
          <a:prstGeom prst="actionButtonForwardNex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8604"/>
            <a:ext cx="8382000" cy="964979"/>
          </a:xfrm>
        </p:spPr>
        <p:txBody>
          <a:bodyPr>
            <a:noAutofit/>
          </a:bodyPr>
          <a:lstStyle/>
          <a:p>
            <a:r>
              <a:rPr lang="es-MX" sz="3600" dirty="0" smtClean="0">
                <a:latin typeface="Papyrus" pitchFamily="66" charset="0"/>
              </a:rPr>
              <a:t>FUNCTIONS </a:t>
            </a:r>
            <a:r>
              <a:rPr lang="es-MX" sz="3600" dirty="0">
                <a:latin typeface="Papyrus" pitchFamily="66" charset="0"/>
              </a:rPr>
              <a:t>OF THE SYSTEM</a:t>
            </a:r>
            <a:endParaRPr lang="en-US" sz="3600" dirty="0">
              <a:solidFill>
                <a:schemeClr val="tx2"/>
              </a:solidFill>
              <a:latin typeface="Papyrus" pitchFamily="66" charset="0"/>
            </a:endParaRPr>
          </a:p>
        </p:txBody>
      </p:sp>
      <p:sp>
        <p:nvSpPr>
          <p:cNvPr id="3" name="Text Placeholder 2"/>
          <p:cNvSpPr>
            <a:spLocks noGrp="1"/>
          </p:cNvSpPr>
          <p:nvPr>
            <p:ph type="body" sz="quarter" idx="10"/>
          </p:nvPr>
        </p:nvSpPr>
        <p:spPr>
          <a:xfrm>
            <a:off x="2214546" y="1071546"/>
            <a:ext cx="4833942" cy="5500726"/>
          </a:xfrm>
          <a:ln w="76200">
            <a:noFill/>
          </a:ln>
        </p:spPr>
        <p:txBody>
          <a:bodyPr>
            <a:noAutofit/>
          </a:bodyPr>
          <a:lstStyle/>
          <a:p>
            <a:r>
              <a:rPr lang="en-US" dirty="0" smtClean="0">
                <a:latin typeface="Pristina" pitchFamily="66" charset="0"/>
              </a:rPr>
              <a:t>Secrete different</a:t>
            </a:r>
            <a:endParaRPr lang="es-MX" dirty="0" smtClean="0">
              <a:latin typeface="Pristina" pitchFamily="66" charset="0"/>
            </a:endParaRPr>
          </a:p>
          <a:p>
            <a:r>
              <a:rPr lang="en-US" dirty="0" smtClean="0">
                <a:latin typeface="Pristina" pitchFamily="66" charset="0"/>
              </a:rPr>
              <a:t>Secret chemical</a:t>
            </a:r>
            <a:endParaRPr lang="es-MX" dirty="0" smtClean="0">
              <a:latin typeface="Pristina" pitchFamily="66" charset="0"/>
            </a:endParaRPr>
          </a:p>
          <a:p>
            <a:r>
              <a:rPr lang="en-US" dirty="0" smtClean="0">
                <a:latin typeface="Pristina" pitchFamily="66" charset="0"/>
              </a:rPr>
              <a:t>Maintain a stable environment</a:t>
            </a:r>
            <a:endParaRPr lang="es-MX" dirty="0" smtClean="0">
              <a:latin typeface="Pristina" pitchFamily="66" charset="0"/>
            </a:endParaRPr>
          </a:p>
          <a:p>
            <a:r>
              <a:rPr lang="en-US" dirty="0" smtClean="0">
                <a:latin typeface="Pristina" pitchFamily="66" charset="0"/>
              </a:rPr>
              <a:t>Promoting changes of the body.</a:t>
            </a:r>
            <a:endParaRPr lang="es-MX" dirty="0" smtClean="0">
              <a:latin typeface="Pristina" pitchFamily="66" charset="0"/>
            </a:endParaRPr>
          </a:p>
          <a:p>
            <a:r>
              <a:rPr lang="en-US" dirty="0" smtClean="0">
                <a:latin typeface="Pristina" pitchFamily="66" charset="0"/>
              </a:rPr>
              <a:t>Regulate:</a:t>
            </a:r>
            <a:endParaRPr lang="es-MX" dirty="0" smtClean="0">
              <a:latin typeface="Pristina" pitchFamily="66" charset="0"/>
            </a:endParaRPr>
          </a:p>
          <a:p>
            <a:pPr lvl="1"/>
            <a:r>
              <a:rPr lang="en-US" dirty="0" smtClean="0">
                <a:latin typeface="Pristina" pitchFamily="66" charset="0"/>
              </a:rPr>
              <a:t>Mood</a:t>
            </a:r>
            <a:endParaRPr lang="es-MX" dirty="0" smtClean="0">
              <a:latin typeface="Pristina" pitchFamily="66" charset="0"/>
            </a:endParaRPr>
          </a:p>
          <a:p>
            <a:pPr lvl="1"/>
            <a:r>
              <a:rPr lang="en-US" dirty="0" smtClean="0">
                <a:latin typeface="Pristina" pitchFamily="66" charset="0"/>
              </a:rPr>
              <a:t>Growth and development</a:t>
            </a:r>
            <a:endParaRPr lang="es-MX" dirty="0" smtClean="0">
              <a:latin typeface="Pristina" pitchFamily="66" charset="0"/>
            </a:endParaRPr>
          </a:p>
          <a:p>
            <a:pPr lvl="1"/>
            <a:r>
              <a:rPr lang="en-US" dirty="0" smtClean="0">
                <a:latin typeface="Pristina" pitchFamily="66" charset="0"/>
              </a:rPr>
              <a:t>Tissue function</a:t>
            </a:r>
            <a:endParaRPr lang="es-MX" dirty="0" smtClean="0">
              <a:latin typeface="Pristina" pitchFamily="66" charset="0"/>
            </a:endParaRPr>
          </a:p>
          <a:p>
            <a:pPr lvl="1"/>
            <a:r>
              <a:rPr lang="en-US" dirty="0" smtClean="0">
                <a:latin typeface="Pristina" pitchFamily="66" charset="0"/>
              </a:rPr>
              <a:t>Metabolism</a:t>
            </a:r>
            <a:endParaRPr lang="es-MX" dirty="0" smtClean="0">
              <a:latin typeface="Pristina" pitchFamily="66" charset="0"/>
            </a:endParaRPr>
          </a:p>
          <a:p>
            <a:pPr lvl="1"/>
            <a:r>
              <a:rPr lang="en-US" dirty="0" smtClean="0">
                <a:latin typeface="Pristina" pitchFamily="66" charset="0"/>
              </a:rPr>
              <a:t>Sexual function </a:t>
            </a:r>
            <a:endParaRPr lang="es-MX" dirty="0" smtClean="0">
              <a:latin typeface="Pristina" pitchFamily="66" charset="0"/>
            </a:endParaRPr>
          </a:p>
          <a:p>
            <a:pPr lvl="1"/>
            <a:r>
              <a:rPr lang="en-US" dirty="0" smtClean="0">
                <a:latin typeface="Pristina" pitchFamily="66" charset="0"/>
              </a:rPr>
              <a:t>Reproductive processes.</a:t>
            </a:r>
            <a:endParaRPr lang="es-MX" dirty="0">
              <a:latin typeface="Pristina" pitchFamily="66" charset="0"/>
            </a:endParaRPr>
          </a:p>
        </p:txBody>
      </p:sp>
      <p:sp>
        <p:nvSpPr>
          <p:cNvPr id="4" name="3 Botón de acción: Inicio">
            <a:hlinkClick r:id="rId3" action="ppaction://hlinksldjump" highlightClick="1"/>
          </p:cNvPr>
          <p:cNvSpPr/>
          <p:nvPr/>
        </p:nvSpPr>
        <p:spPr bwMode="auto">
          <a:xfrm>
            <a:off x="7572396" y="5214950"/>
            <a:ext cx="571504" cy="500066"/>
          </a:xfrm>
          <a:prstGeom prst="actionButtonHom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4 Botón de acción: Hacia atrás o Anterior">
            <a:hlinkClick r:id="" action="ppaction://hlinkshowjump?jump=previousslide" highlightClick="1"/>
          </p:cNvPr>
          <p:cNvSpPr/>
          <p:nvPr/>
        </p:nvSpPr>
        <p:spPr bwMode="auto">
          <a:xfrm>
            <a:off x="7072330" y="5643578"/>
            <a:ext cx="285752" cy="285752"/>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5 Botón de acción: Hacia delante o Siguiente">
            <a:hlinkClick r:id="" action="ppaction://hlinkshowjump?jump=nextslide" highlightClick="1"/>
          </p:cNvPr>
          <p:cNvSpPr/>
          <p:nvPr/>
        </p:nvSpPr>
        <p:spPr bwMode="auto">
          <a:xfrm>
            <a:off x="8286776" y="5643578"/>
            <a:ext cx="285752" cy="285752"/>
          </a:xfrm>
          <a:prstGeom prst="actionButtonForwardNex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29132"/>
            <a:ext cx="7772400" cy="1169991"/>
          </a:xfrm>
        </p:spPr>
        <p:txBody>
          <a:bodyPr>
            <a:normAutofit/>
          </a:bodyPr>
          <a:lstStyle/>
          <a:p>
            <a:pPr eaLnBrk="1" fontAlgn="auto" hangingPunct="1">
              <a:spcAft>
                <a:spcPts val="0"/>
              </a:spcAft>
              <a:defRPr/>
            </a:pPr>
            <a:r>
              <a:rPr lang="en-US" sz="4800" dirty="0" smtClean="0"/>
              <a:t>Skeletal System </a:t>
            </a:r>
            <a:endParaRPr lang="en-US" sz="4800" dirty="0"/>
          </a:p>
        </p:txBody>
      </p:sp>
      <p:sp>
        <p:nvSpPr>
          <p:cNvPr id="4" name="3 Lágrima">
            <a:hlinkClick r:id="rId2" action="ppaction://hlinksldjump"/>
          </p:cNvPr>
          <p:cNvSpPr/>
          <p:nvPr/>
        </p:nvSpPr>
        <p:spPr>
          <a:xfrm>
            <a:off x="7715272" y="1357298"/>
            <a:ext cx="714380" cy="642942"/>
          </a:xfrm>
          <a:prstGeom prst="teardrop">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smtClean="0"/>
              <a:t>2</a:t>
            </a:r>
            <a:endParaRPr lang="es-MX" dirty="0"/>
          </a:p>
        </p:txBody>
      </p:sp>
      <p:sp>
        <p:nvSpPr>
          <p:cNvPr id="5" name="4 Lágrima">
            <a:hlinkClick r:id="rId3" action="ppaction://hlinksldjump"/>
          </p:cNvPr>
          <p:cNvSpPr/>
          <p:nvPr/>
        </p:nvSpPr>
        <p:spPr>
          <a:xfrm>
            <a:off x="7715272" y="2857496"/>
            <a:ext cx="714380" cy="642942"/>
          </a:xfrm>
          <a:prstGeom prst="teardrop">
            <a:avLst/>
          </a:prstGeom>
          <a:solidFill>
            <a:srgbClr val="FFFFFF"/>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MX" dirty="0" smtClean="0"/>
              <a:t>4</a:t>
            </a:r>
            <a:endParaRPr lang="es-MX" dirty="0"/>
          </a:p>
        </p:txBody>
      </p:sp>
      <p:sp>
        <p:nvSpPr>
          <p:cNvPr id="7" name="6 Lágrima">
            <a:hlinkClick r:id="rId4" action="ppaction://hlinksldjump"/>
          </p:cNvPr>
          <p:cNvSpPr/>
          <p:nvPr/>
        </p:nvSpPr>
        <p:spPr>
          <a:xfrm>
            <a:off x="7715272" y="2071678"/>
            <a:ext cx="714380" cy="642942"/>
          </a:xfrm>
          <a:prstGeom prst="teardrop">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3</a:t>
            </a:r>
            <a:endParaRPr lang="es-MX"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230188"/>
            <a:ext cx="8382000" cy="1329595"/>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RELATIONSHIP TO OTHER SYSTEMS</a:t>
            </a:r>
          </a:p>
        </p:txBody>
      </p:sp>
      <p:sp>
        <p:nvSpPr>
          <p:cNvPr id="3" name="2 Marcador de texto"/>
          <p:cNvSpPr>
            <a:spLocks noGrp="1"/>
          </p:cNvSpPr>
          <p:nvPr>
            <p:ph type="body" sz="quarter" idx="10"/>
          </p:nvPr>
        </p:nvSpPr>
        <p:spPr>
          <a:xfrm>
            <a:off x="3000364" y="1000108"/>
            <a:ext cx="5762636" cy="6309420"/>
          </a:xfrm>
        </p:spPr>
        <p:txBody>
          <a:bodyPr/>
          <a:lstStyle/>
          <a:p>
            <a:r>
              <a:rPr lang="en-US" sz="3600" dirty="0" smtClean="0">
                <a:latin typeface="Gabriola" pitchFamily="82" charset="0"/>
              </a:rPr>
              <a:t>Works with the nervous system by: </a:t>
            </a:r>
          </a:p>
          <a:p>
            <a:pPr lvl="1"/>
            <a:r>
              <a:rPr lang="en-US" sz="3200" dirty="0" smtClean="0">
                <a:latin typeface="Gabriola" pitchFamily="82" charset="0"/>
              </a:rPr>
              <a:t>Sending hormones to cells</a:t>
            </a:r>
            <a:endParaRPr lang="es-MX" sz="3200" dirty="0" smtClean="0">
              <a:latin typeface="Gabriola" pitchFamily="82" charset="0"/>
            </a:endParaRPr>
          </a:p>
          <a:p>
            <a:pPr lvl="1"/>
            <a:r>
              <a:rPr lang="en-US" sz="3200" dirty="0" smtClean="0">
                <a:latin typeface="Gabriola" pitchFamily="82" charset="0"/>
              </a:rPr>
              <a:t>Having a reaction</a:t>
            </a:r>
            <a:br>
              <a:rPr lang="en-US" sz="3200" dirty="0" smtClean="0">
                <a:latin typeface="Gabriola" pitchFamily="82" charset="0"/>
              </a:rPr>
            </a:br>
            <a:endParaRPr lang="es-MX" sz="3200" dirty="0" smtClean="0">
              <a:latin typeface="Gabriola" pitchFamily="82" charset="0"/>
            </a:endParaRPr>
          </a:p>
          <a:p>
            <a:r>
              <a:rPr lang="en-US" sz="3600" dirty="0" smtClean="0">
                <a:latin typeface="Gabriola" pitchFamily="82" charset="0"/>
              </a:rPr>
              <a:t>Works with the digestive system with the pancreas:</a:t>
            </a:r>
            <a:endParaRPr lang="es-MX" sz="3600" dirty="0" smtClean="0">
              <a:latin typeface="Gabriola" pitchFamily="82" charset="0"/>
            </a:endParaRPr>
          </a:p>
          <a:p>
            <a:pPr lvl="1"/>
            <a:r>
              <a:rPr lang="en-US" sz="3200" dirty="0" smtClean="0">
                <a:latin typeface="Gabriola" pitchFamily="82" charset="0"/>
              </a:rPr>
              <a:t>Producing insulin. </a:t>
            </a:r>
            <a:endParaRPr lang="es-MX" sz="3200" dirty="0" smtClean="0">
              <a:latin typeface="Gabriola" pitchFamily="82" charset="0"/>
            </a:endParaRPr>
          </a:p>
          <a:p>
            <a:r>
              <a:rPr lang="en-US" sz="3600" dirty="0" smtClean="0">
                <a:latin typeface="Gabriola" pitchFamily="82" charset="0"/>
              </a:rPr>
              <a:t>The urinary system because it works with:</a:t>
            </a:r>
            <a:endParaRPr lang="es-MX" sz="3600" dirty="0" smtClean="0">
              <a:latin typeface="Gabriola" pitchFamily="82" charset="0"/>
            </a:endParaRPr>
          </a:p>
          <a:p>
            <a:pPr lvl="1"/>
            <a:r>
              <a:rPr lang="en-US" sz="3200" dirty="0" smtClean="0">
                <a:latin typeface="Gabriola" pitchFamily="82" charset="0"/>
              </a:rPr>
              <a:t>Water absorption in the kidneys</a:t>
            </a:r>
            <a:br>
              <a:rPr lang="en-US" sz="3200" dirty="0" smtClean="0">
                <a:latin typeface="Gabriola" pitchFamily="82" charset="0"/>
              </a:rPr>
            </a:br>
            <a:r>
              <a:rPr lang="en-US" sz="3200" dirty="0" smtClean="0">
                <a:latin typeface="Gabriola" pitchFamily="82" charset="0"/>
              </a:rPr>
              <a:t> </a:t>
            </a:r>
            <a:endParaRPr lang="es-MX" sz="3200" dirty="0" smtClean="0">
              <a:latin typeface="Gabriola" pitchFamily="82" charset="0"/>
            </a:endParaRPr>
          </a:p>
          <a:p>
            <a:endParaRPr lang="es-MX" dirty="0"/>
          </a:p>
        </p:txBody>
      </p:sp>
      <p:sp>
        <p:nvSpPr>
          <p:cNvPr id="4" name="3 Botón de acción: Inicio">
            <a:hlinkClick r:id="rId2" action="ppaction://hlinksldjump" highlightClick="1"/>
          </p:cNvPr>
          <p:cNvSpPr/>
          <p:nvPr/>
        </p:nvSpPr>
        <p:spPr bwMode="auto">
          <a:xfrm>
            <a:off x="1285852" y="4786322"/>
            <a:ext cx="571504" cy="500066"/>
          </a:xfrm>
          <a:prstGeom prst="actionButtonHom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4 Botón de acción: Hacia atrás o Anterior">
            <a:hlinkClick r:id="" action="ppaction://hlinkshowjump?jump=previousslide" highlightClick="1"/>
          </p:cNvPr>
          <p:cNvSpPr/>
          <p:nvPr/>
        </p:nvSpPr>
        <p:spPr bwMode="auto">
          <a:xfrm>
            <a:off x="857224" y="5214950"/>
            <a:ext cx="285752" cy="285752"/>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5 Botón de acción: Hacia delante o Siguiente">
            <a:hlinkClick r:id="" action="ppaction://hlinkshowjump?jump=nextslide" highlightClick="1"/>
          </p:cNvPr>
          <p:cNvSpPr/>
          <p:nvPr/>
        </p:nvSpPr>
        <p:spPr bwMode="auto">
          <a:xfrm>
            <a:off x="2000232" y="5214950"/>
            <a:ext cx="285752" cy="285752"/>
          </a:xfrm>
          <a:prstGeom prst="actionButtonForwardNex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6050" y="714356"/>
            <a:ext cx="7772400" cy="669925"/>
          </a:xfrm>
        </p:spPr>
        <p:txBody>
          <a:bodyPr rtlCol="0">
            <a:normAutofit/>
          </a:bodyPr>
          <a:lstStyle/>
          <a:p>
            <a:pPr fontAlgn="auto">
              <a:spcAft>
                <a:spcPts val="0"/>
              </a:spcAft>
              <a:defRPr/>
            </a:pPr>
            <a:r>
              <a:rPr lang="en-US" dirty="0" smtClean="0"/>
              <a:t>Digestive System </a:t>
            </a:r>
            <a:endParaRPr lang="en-US" dirty="0"/>
          </a:p>
        </p:txBody>
      </p:sp>
      <p:sp>
        <p:nvSpPr>
          <p:cNvPr id="5" name="4 Rectángulo redondeado">
            <a:hlinkClick r:id="rId2" action="ppaction://hlinksldjump"/>
          </p:cNvPr>
          <p:cNvSpPr/>
          <p:nvPr/>
        </p:nvSpPr>
        <p:spPr>
          <a:xfrm>
            <a:off x="4786314" y="2500306"/>
            <a:ext cx="2000264" cy="500066"/>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err="1" smtClean="0"/>
              <a:t>Parts</a:t>
            </a:r>
            <a:r>
              <a:rPr lang="es-MX" dirty="0" smtClean="0"/>
              <a:t> </a:t>
            </a:r>
            <a:endParaRPr lang="es-MX" dirty="0"/>
          </a:p>
        </p:txBody>
      </p:sp>
      <p:sp>
        <p:nvSpPr>
          <p:cNvPr id="6" name="5 Rectángulo redondeado">
            <a:hlinkClick r:id="rId3" action="ppaction://hlinksldjump"/>
          </p:cNvPr>
          <p:cNvSpPr/>
          <p:nvPr/>
        </p:nvSpPr>
        <p:spPr>
          <a:xfrm>
            <a:off x="4786314" y="3214686"/>
            <a:ext cx="2000264" cy="500066"/>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err="1" smtClean="0"/>
              <a:t>Function</a:t>
            </a:r>
            <a:r>
              <a:rPr lang="es-MX" dirty="0" smtClean="0"/>
              <a:t> </a:t>
            </a:r>
            <a:endParaRPr lang="es-MX" dirty="0"/>
          </a:p>
        </p:txBody>
      </p:sp>
      <p:sp>
        <p:nvSpPr>
          <p:cNvPr id="9" name="8 Rectángulo redondeado">
            <a:hlinkClick r:id="rId4" action="ppaction://hlinksldjump"/>
          </p:cNvPr>
          <p:cNvSpPr/>
          <p:nvPr/>
        </p:nvSpPr>
        <p:spPr>
          <a:xfrm>
            <a:off x="4786314" y="3929066"/>
            <a:ext cx="2000264" cy="500066"/>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s-MX" dirty="0" err="1" smtClean="0"/>
              <a:t>Interconnections</a:t>
            </a:r>
            <a:endParaRPr lang="es-MX"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6543692" cy="1143000"/>
          </a:xfrm>
        </p:spPr>
        <p:txBody>
          <a:bodyPr/>
          <a:lstStyle/>
          <a:p>
            <a:r>
              <a:rPr lang="es-MX" dirty="0" smtClean="0"/>
              <a:t>STRUCTURES FOUND WITHIN THE SYSTEM</a:t>
            </a:r>
            <a:endParaRPr lang="es-MX" dirty="0"/>
          </a:p>
        </p:txBody>
      </p:sp>
      <p:pic>
        <p:nvPicPr>
          <p:cNvPr id="1026" name="Picture 2" descr="http://www.factmonster.com/images/ESCI358DIGSYS002.gif"/>
          <p:cNvPicPr>
            <a:picLocks noGrp="1" noChangeAspect="1" noChangeArrowheads="1"/>
          </p:cNvPicPr>
          <p:nvPr>
            <p:ph idx="1"/>
          </p:nvPr>
        </p:nvPicPr>
        <p:blipFill>
          <a:blip r:embed="rId2"/>
          <a:srcRect/>
          <a:stretch>
            <a:fillRect/>
          </a:stretch>
        </p:blipFill>
        <p:spPr bwMode="auto">
          <a:xfrm>
            <a:off x="857224" y="1571612"/>
            <a:ext cx="3810000" cy="4457700"/>
          </a:xfrm>
          <a:prstGeom prst="rect">
            <a:avLst/>
          </a:prstGeom>
          <a:noFill/>
        </p:spPr>
      </p:pic>
      <p:cxnSp>
        <p:nvCxnSpPr>
          <p:cNvPr id="8" name="7 Conector recto"/>
          <p:cNvCxnSpPr/>
          <p:nvPr/>
        </p:nvCxnSpPr>
        <p:spPr>
          <a:xfrm>
            <a:off x="2786050" y="2285992"/>
            <a:ext cx="1785950" cy="1588"/>
          </a:xfrm>
          <a:prstGeom prst="line">
            <a:avLst/>
          </a:prstGeom>
        </p:spPr>
        <p:style>
          <a:lnRef idx="1">
            <a:schemeClr val="dk1"/>
          </a:lnRef>
          <a:fillRef idx="0">
            <a:schemeClr val="dk1"/>
          </a:fillRef>
          <a:effectRef idx="0">
            <a:schemeClr val="dk1"/>
          </a:effectRef>
          <a:fontRef idx="minor">
            <a:schemeClr val="tx1"/>
          </a:fontRef>
        </p:style>
      </p:cxnSp>
      <p:pic>
        <p:nvPicPr>
          <p:cNvPr id="1029" name="Picture 5"/>
          <p:cNvPicPr>
            <a:picLocks noChangeAspect="1" noChangeArrowheads="1"/>
          </p:cNvPicPr>
          <p:nvPr/>
        </p:nvPicPr>
        <p:blipFill>
          <a:blip r:embed="rId3"/>
          <a:srcRect l="42277" t="31250" r="47840" b="61914"/>
          <a:stretch>
            <a:fillRect/>
          </a:stretch>
        </p:blipFill>
        <p:spPr bwMode="auto">
          <a:xfrm>
            <a:off x="3143240" y="1714488"/>
            <a:ext cx="1469582" cy="571504"/>
          </a:xfrm>
          <a:prstGeom prst="rect">
            <a:avLst/>
          </a:prstGeom>
          <a:noFill/>
          <a:ln w="9525">
            <a:noFill/>
            <a:miter lim="800000"/>
            <a:headEnd/>
            <a:tailEnd/>
          </a:ln>
          <a:effectLst/>
        </p:spPr>
      </p:pic>
      <p:sp>
        <p:nvSpPr>
          <p:cNvPr id="13" name="12 Rectángulo redondeado">
            <a:hlinkClick r:id="rId4" action="ppaction://hlinksldjump"/>
          </p:cNvPr>
          <p:cNvSpPr/>
          <p:nvPr/>
        </p:nvSpPr>
        <p:spPr>
          <a:xfrm>
            <a:off x="4786314" y="6000768"/>
            <a:ext cx="2000264" cy="500066"/>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scene3d>
            <a:camera prst="orthographicFront">
              <a:rot lat="0" lon="0" rev="0"/>
            </a:camera>
            <a:lightRig rig="threePt" dir="t">
              <a:rot lat="0" lon="0" rev="1200000"/>
            </a:lightRig>
          </a:scene3d>
          <a:sp3d>
            <a:bevelT w="63500" h="254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s-MX" dirty="0" err="1" smtClean="0"/>
              <a:t>Menu</a:t>
            </a:r>
            <a:r>
              <a:rPr lang="es-MX" dirty="0" smtClean="0"/>
              <a:t> </a:t>
            </a:r>
            <a:endParaRPr lang="es-MX" dirty="0"/>
          </a:p>
        </p:txBody>
      </p:sp>
      <p:sp>
        <p:nvSpPr>
          <p:cNvPr id="7" name="6 Botón de acción: Hacia delante o Siguiente">
            <a:hlinkClick r:id="" action="ppaction://hlinkshowjump?jump=nextslide" highlightClick="1"/>
          </p:cNvPr>
          <p:cNvSpPr/>
          <p:nvPr/>
        </p:nvSpPr>
        <p:spPr>
          <a:xfrm>
            <a:off x="857224" y="6215082"/>
            <a:ext cx="285752" cy="285752"/>
          </a:xfrm>
          <a:prstGeom prst="actionButtonForwardNex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9" name="8 Botón de acción: Hacia atrás o Anterior">
            <a:hlinkClick r:id="" action="ppaction://hlinkshowjump?jump=previousslide" highlightClick="1"/>
          </p:cNvPr>
          <p:cNvSpPr/>
          <p:nvPr/>
        </p:nvSpPr>
        <p:spPr>
          <a:xfrm>
            <a:off x="428596" y="6215082"/>
            <a:ext cx="285752" cy="285752"/>
          </a:xfrm>
          <a:prstGeom prst="actionButtonBackPreviou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14282" y="285728"/>
            <a:ext cx="6858048" cy="1143000"/>
          </a:xfrm>
        </p:spPr>
        <p:txBody>
          <a:bodyPr/>
          <a:lstStyle/>
          <a:p>
            <a:pPr algn="ctr"/>
            <a:r>
              <a:rPr lang="es-MX" dirty="0" smtClean="0"/>
              <a:t>FUNCTIONS OF THE DIGESTIVE SYSTEM</a:t>
            </a:r>
            <a:endParaRPr lang="en-US" dirty="0" smtClean="0">
              <a:latin typeface="Tahoma" pitchFamily="112" charset="0"/>
              <a:cs typeface="Tahoma" pitchFamily="112" charset="0"/>
            </a:endParaRPr>
          </a:p>
        </p:txBody>
      </p:sp>
      <p:graphicFrame>
        <p:nvGraphicFramePr>
          <p:cNvPr id="7" name="6 Marcador de contenido"/>
          <p:cNvGraphicFramePr>
            <a:graphicFrameLocks noGrp="1"/>
          </p:cNvGraphicFramePr>
          <p:nvPr>
            <p:ph idx="1"/>
          </p:nvPr>
        </p:nvGraphicFramePr>
        <p:xfrm>
          <a:off x="214282" y="1428736"/>
          <a:ext cx="6624638" cy="5429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redondeado">
            <a:hlinkClick r:id="rId7" action="ppaction://hlinksldjump"/>
          </p:cNvPr>
          <p:cNvSpPr/>
          <p:nvPr/>
        </p:nvSpPr>
        <p:spPr>
          <a:xfrm>
            <a:off x="6858016" y="500042"/>
            <a:ext cx="2000264" cy="500066"/>
          </a:xfrm>
          <a:prstGeom prst="roundRect">
            <a:avLst/>
          </a:prstGeom>
          <a:solidFill>
            <a:srgbClr val="FFC000"/>
          </a:solidFill>
          <a:scene3d>
            <a:camera prst="orthographicFront">
              <a:rot lat="0" lon="0" rev="0"/>
            </a:camera>
            <a:lightRig rig="threePt" dir="t">
              <a:rot lat="0" lon="0" rev="1200000"/>
            </a:lightRig>
          </a:scene3d>
          <a:sp3d>
            <a:bevelT w="63500" h="254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s-MX" dirty="0" err="1" smtClean="0"/>
              <a:t>Menu</a:t>
            </a:r>
            <a:r>
              <a:rPr lang="es-MX" dirty="0" smtClean="0"/>
              <a:t> </a:t>
            </a:r>
            <a:endParaRPr lang="es-MX" dirty="0"/>
          </a:p>
        </p:txBody>
      </p:sp>
      <p:sp>
        <p:nvSpPr>
          <p:cNvPr id="5" name="4 Botón de acción: Hacia delante o Siguiente">
            <a:hlinkClick r:id="" action="ppaction://hlinkshowjump?jump=nextslide" highlightClick="1"/>
          </p:cNvPr>
          <p:cNvSpPr/>
          <p:nvPr/>
        </p:nvSpPr>
        <p:spPr>
          <a:xfrm>
            <a:off x="8572528" y="5857892"/>
            <a:ext cx="357190" cy="357190"/>
          </a:xfrm>
          <a:prstGeom prst="actionButtonForwardNex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6" name="5 Botón de acción: Hacia atrás o Anterior">
            <a:hlinkClick r:id="" action="ppaction://hlinkshowjump?jump=previousslide" highlightClick="1"/>
          </p:cNvPr>
          <p:cNvSpPr/>
          <p:nvPr/>
        </p:nvSpPr>
        <p:spPr>
          <a:xfrm>
            <a:off x="8001024" y="5857892"/>
            <a:ext cx="357190" cy="357190"/>
          </a:xfrm>
          <a:prstGeom prst="actionButtonBackPreviou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0" name="Picture 2" descr="http://faculty.southwest.tn.edu/rburkett/Digest1.jpg"/>
          <p:cNvPicPr>
            <a:picLocks noGrp="1" noChangeAspect="1" noChangeArrowheads="1"/>
          </p:cNvPicPr>
          <p:nvPr>
            <p:ph idx="1"/>
          </p:nvPr>
        </p:nvPicPr>
        <p:blipFill>
          <a:blip r:embed="rId3"/>
          <a:srcRect t="1118"/>
          <a:stretch>
            <a:fillRect/>
          </a:stretch>
        </p:blipFill>
        <p:spPr bwMode="auto">
          <a:xfrm>
            <a:off x="2285984" y="357166"/>
            <a:ext cx="6624839" cy="6000792"/>
          </a:xfrm>
          <a:prstGeom prst="rect">
            <a:avLst/>
          </a:prstGeom>
          <a:ln w="6350" cap="sq">
            <a:solidFill>
              <a:srgbClr val="FFFFFF"/>
            </a:solidFill>
            <a:prstDash val="solid"/>
            <a:miter lim="800000"/>
          </a:ln>
          <a:effectLst>
            <a:outerShdw blurRad="50800" dist="38100" dir="2700000" algn="tl" rotWithShape="0">
              <a:srgbClr val="000000">
                <a:alpha val="43000"/>
              </a:srgbClr>
            </a:outerShdw>
          </a:effectLst>
        </p:spPr>
      </p:pic>
      <p:sp>
        <p:nvSpPr>
          <p:cNvPr id="6" name="5 Rectángulo redondeado">
            <a:hlinkClick r:id="rId4" action="ppaction://hlinksldjump"/>
          </p:cNvPr>
          <p:cNvSpPr/>
          <p:nvPr/>
        </p:nvSpPr>
        <p:spPr>
          <a:xfrm>
            <a:off x="142844" y="214290"/>
            <a:ext cx="2000264" cy="500066"/>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s-MX" dirty="0" err="1" smtClean="0"/>
              <a:t>Menu</a:t>
            </a:r>
            <a:r>
              <a:rPr lang="es-MX" dirty="0" smtClean="0"/>
              <a:t> </a:t>
            </a:r>
            <a:endParaRPr lang="es-MX" dirty="0"/>
          </a:p>
        </p:txBody>
      </p:sp>
      <p:sp>
        <p:nvSpPr>
          <p:cNvPr id="4" name="3 Botón de acción: Hacia delante o Siguiente">
            <a:hlinkClick r:id="" action="ppaction://hlinkshowjump?jump=nextslide" highlightClick="1"/>
          </p:cNvPr>
          <p:cNvSpPr/>
          <p:nvPr/>
        </p:nvSpPr>
        <p:spPr>
          <a:xfrm>
            <a:off x="5072066" y="6500834"/>
            <a:ext cx="357190" cy="214314"/>
          </a:xfrm>
          <a:prstGeom prst="actionButtonForwardNex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5" name="4 Botón de acción: Hacia atrás o Anterior">
            <a:hlinkClick r:id="" action="ppaction://hlinkshowjump?jump=previousslide" highlightClick="1"/>
          </p:cNvPr>
          <p:cNvSpPr/>
          <p:nvPr/>
        </p:nvSpPr>
        <p:spPr>
          <a:xfrm>
            <a:off x="4572000" y="6500834"/>
            <a:ext cx="285752" cy="214314"/>
          </a:xfrm>
          <a:prstGeom prst="actionButtonBackPreviou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91jzaTTtyts/S9KfvI9rqOI/AAAAAAAAA3Y/dPrflrfzhfo/s1600/negro-azul-wallpaper.jpg"/>
          <p:cNvPicPr>
            <a:picLocks noChangeAspect="1" noChangeArrowheads="1"/>
          </p:cNvPicPr>
          <p:nvPr/>
        </p:nvPicPr>
        <p:blipFill>
          <a:blip r:embed="rId2"/>
          <a:srcRect/>
          <a:stretch>
            <a:fillRect/>
          </a:stretch>
        </p:blipFill>
        <p:spPr bwMode="auto">
          <a:xfrm>
            <a:off x="0" y="0"/>
            <a:ext cx="9144000" cy="6953232"/>
          </a:xfrm>
          <a:prstGeom prst="rect">
            <a:avLst/>
          </a:prstGeom>
          <a:noFill/>
        </p:spPr>
      </p:pic>
      <p:pic>
        <p:nvPicPr>
          <p:cNvPr id="5" name="Picture 2" descr="http://www.crystalgraphics.com/f/images/ppt/S/ST_UrinarySystem_co_33.jpg"/>
          <p:cNvPicPr>
            <a:picLocks noChangeAspect="1" noChangeArrowheads="1"/>
          </p:cNvPicPr>
          <p:nvPr/>
        </p:nvPicPr>
        <p:blipFill>
          <a:blip r:embed="rId3">
            <a:lum bright="-14000" contrast="47000"/>
          </a:blip>
          <a:srcRect l="44531"/>
          <a:stretch>
            <a:fillRect/>
          </a:stretch>
        </p:blipFill>
        <p:spPr bwMode="auto">
          <a:xfrm>
            <a:off x="214282" y="112125"/>
            <a:ext cx="4857784" cy="6603023"/>
          </a:xfrm>
          <a:prstGeom prst="rect">
            <a:avLst/>
          </a:prstGeom>
          <a:ln>
            <a:noFill/>
          </a:ln>
          <a:effectLst>
            <a:softEdge rad="112500"/>
          </a:effectLst>
        </p:spPr>
      </p:pic>
      <p:pic>
        <p:nvPicPr>
          <p:cNvPr id="1028" name="Picture 4" descr="Dibujo para colorear Sistema urinario"/>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715272" y="142852"/>
            <a:ext cx="1157272" cy="1634565"/>
          </a:xfrm>
          <a:prstGeom prst="rect">
            <a:avLst/>
          </a:prstGeom>
          <a:blipFill>
            <a:blip r:embed="rId5">
              <a:duotone>
                <a:schemeClr val="accent1">
                  <a:shade val="45000"/>
                  <a:satMod val="135000"/>
                </a:schemeClr>
                <a:prstClr val="white"/>
              </a:duotone>
            </a:blip>
            <a:tile tx="0" ty="0" sx="100000" sy="100000" flip="none" algn="tl"/>
          </a:blipFill>
          <a:ln>
            <a:noFill/>
          </a:ln>
          <a:effectLst>
            <a:glow rad="228600">
              <a:schemeClr val="accent1">
                <a:satMod val="175000"/>
                <a:alpha val="40000"/>
              </a:schemeClr>
            </a:glow>
          </a:effectLst>
          <a:scene3d>
            <a:camera prst="orthographicFront"/>
            <a:lightRig rig="flood" dir="t"/>
          </a:scene3d>
          <a:sp3d prstMaterial="dkEdge"/>
        </p:spPr>
      </p:pic>
      <p:sp>
        <p:nvSpPr>
          <p:cNvPr id="6" name="5 Título"/>
          <p:cNvSpPr>
            <a:spLocks noGrp="1"/>
          </p:cNvSpPr>
          <p:nvPr>
            <p:ph type="title"/>
          </p:nvPr>
        </p:nvSpPr>
        <p:spPr>
          <a:xfrm>
            <a:off x="5072066" y="1928802"/>
            <a:ext cx="3857652" cy="1143000"/>
          </a:xfrm>
        </p:spPr>
        <p:txBody>
          <a:bodyPr>
            <a:normAutofit fontScale="90000"/>
          </a:bodyPr>
          <a:lstStyle/>
          <a:p>
            <a:pPr algn="l"/>
            <a:r>
              <a:rPr lang="es-MX"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URINARY </a:t>
            </a:r>
            <a:br>
              <a:rPr lang="es-MX"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r>
              <a:rPr lang="es-MX"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SYSTEM</a:t>
            </a:r>
            <a:endParaRPr lang="es-MX"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8" name="7 Conector">
            <a:hlinkClick r:id="rId6" action="ppaction://hlinksldjump"/>
          </p:cNvPr>
          <p:cNvSpPr/>
          <p:nvPr/>
        </p:nvSpPr>
        <p:spPr>
          <a:xfrm>
            <a:off x="7572396" y="4143380"/>
            <a:ext cx="571504" cy="571504"/>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0" name="9 Conector">
            <a:hlinkClick r:id="rId7" action="ppaction://hlinksldjump"/>
          </p:cNvPr>
          <p:cNvSpPr/>
          <p:nvPr/>
        </p:nvSpPr>
        <p:spPr>
          <a:xfrm>
            <a:off x="7572396" y="5429264"/>
            <a:ext cx="571504" cy="571504"/>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a:p>
        </p:txBody>
      </p:sp>
      <p:sp>
        <p:nvSpPr>
          <p:cNvPr id="11" name="10 Conector">
            <a:hlinkClick r:id="rId8" action="ppaction://hlinksldjump"/>
          </p:cNvPr>
          <p:cNvSpPr/>
          <p:nvPr/>
        </p:nvSpPr>
        <p:spPr>
          <a:xfrm>
            <a:off x="7572396" y="4786322"/>
            <a:ext cx="571504" cy="571504"/>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4.bp.blogspot.com/_91jzaTTtyts/S9KfvI9rqOI/AAAAAAAAA3Y/dPrflrfzhfo/s1600/negro-azul-wallpaper.jpg"/>
          <p:cNvPicPr>
            <a:picLocks noChangeAspect="1" noChangeArrowheads="1"/>
          </p:cNvPicPr>
          <p:nvPr/>
        </p:nvPicPr>
        <p:blipFill>
          <a:blip r:embed="rId2"/>
          <a:srcRect/>
          <a:stretch>
            <a:fillRect/>
          </a:stretch>
        </p:blipFill>
        <p:spPr bwMode="auto">
          <a:xfrm>
            <a:off x="0" y="0"/>
            <a:ext cx="9144000" cy="6953232"/>
          </a:xfrm>
          <a:prstGeom prst="rect">
            <a:avLst/>
          </a:prstGeom>
          <a:noFill/>
        </p:spPr>
      </p:pic>
      <p:sp>
        <p:nvSpPr>
          <p:cNvPr id="2" name="1 Título"/>
          <p:cNvSpPr>
            <a:spLocks noGrp="1"/>
          </p:cNvSpPr>
          <p:nvPr>
            <p:ph type="title"/>
          </p:nvPr>
        </p:nvSpPr>
        <p:spPr>
          <a:xfrm>
            <a:off x="500034" y="500042"/>
            <a:ext cx="8329642" cy="1143000"/>
          </a:xfrm>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s-MX"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ORGANS OR STRUCTURES FOUND WITHIN THE SYSTEM</a:t>
            </a:r>
          </a:p>
        </p:txBody>
      </p:sp>
      <p:pic>
        <p:nvPicPr>
          <p:cNvPr id="15" name="14 Marcador de contenido" descr="CDR0000664288.jpg"/>
          <p:cNvPicPr>
            <a:picLocks noGrp="1" noChangeAspect="1"/>
          </p:cNvPicPr>
          <p:nvPr>
            <p:ph idx="1"/>
          </p:nvPr>
        </p:nvPicPr>
        <p:blipFill>
          <a:blip r:embed="rId3" cstate="print"/>
          <a:stretch>
            <a:fillRect/>
          </a:stretch>
        </p:blipFill>
        <p:spPr>
          <a:xfrm>
            <a:off x="2714612" y="1928802"/>
            <a:ext cx="3879397" cy="4525963"/>
          </a:xfrm>
          <a:prstGeom prst="rect">
            <a:avLst/>
          </a:prstGeom>
          <a:ln>
            <a:noFill/>
          </a:ln>
          <a:effectLst/>
          <a:scene3d>
            <a:camera prst="orthographicFront">
              <a:rot lat="0" lon="0" rev="0"/>
            </a:camera>
            <a:lightRig rig="glow" dir="t">
              <a:rot lat="0" lon="0" rev="14100000"/>
            </a:lightRig>
          </a:scene3d>
          <a:sp3d prstMaterial="softEdge">
            <a:bevelT w="127000" prst="artDeco"/>
          </a:sp3d>
        </p:spPr>
      </p:pic>
      <p:sp>
        <p:nvSpPr>
          <p:cNvPr id="10" name="9 Botón de acción: Inicio">
            <a:hlinkClick r:id="rId4" action="ppaction://hlinksldjump" highlightClick="1"/>
          </p:cNvPr>
          <p:cNvSpPr/>
          <p:nvPr/>
        </p:nvSpPr>
        <p:spPr>
          <a:xfrm>
            <a:off x="428596" y="5786454"/>
            <a:ext cx="714380" cy="64294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11" name="10 Botón de acción: Hacia delante o Siguiente">
            <a:hlinkClick r:id="" action="ppaction://hlinkshowjump?jump=nextslide" highlightClick="1"/>
          </p:cNvPr>
          <p:cNvSpPr/>
          <p:nvPr/>
        </p:nvSpPr>
        <p:spPr>
          <a:xfrm>
            <a:off x="7572396" y="5786454"/>
            <a:ext cx="428628" cy="285752"/>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12" name="11 Botón de acción: Hacia atrás o Anterior">
            <a:hlinkClick r:id="" action="ppaction://hlinkshowjump?jump=previousslide" highlightClick="1"/>
          </p:cNvPr>
          <p:cNvSpPr/>
          <p:nvPr/>
        </p:nvSpPr>
        <p:spPr>
          <a:xfrm>
            <a:off x="1714480" y="5786454"/>
            <a:ext cx="428628" cy="285752"/>
          </a:xfrm>
          <a:prstGeom prst="actionButtonBackPreviou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4.bp.blogspot.com/_91jzaTTtyts/S9KfvI9rqOI/AAAAAAAAA3Y/dPrflrfzhfo/s1600/negro-azul-wallpaper.jpg"/>
          <p:cNvPicPr>
            <a:picLocks noChangeAspect="1" noChangeArrowheads="1"/>
          </p:cNvPicPr>
          <p:nvPr/>
        </p:nvPicPr>
        <p:blipFill>
          <a:blip r:embed="rId2"/>
          <a:srcRect/>
          <a:stretch>
            <a:fillRect/>
          </a:stretch>
        </p:blipFill>
        <p:spPr bwMode="auto">
          <a:xfrm>
            <a:off x="0" y="0"/>
            <a:ext cx="9144000" cy="6953232"/>
          </a:xfrm>
          <a:prstGeom prst="rect">
            <a:avLst/>
          </a:prstGeom>
          <a:noFill/>
        </p:spPr>
      </p:pic>
      <p:sp>
        <p:nvSpPr>
          <p:cNvPr id="7170" name="1 Título"/>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eaLnBrk="1" hangingPunct="1"/>
            <a:r>
              <a:rPr lang="es-MX" b="1" dirty="0" smtClean="0">
                <a:ln w="50800"/>
                <a:solidFill>
                  <a:schemeClr val="bg1">
                    <a:shade val="50000"/>
                  </a:schemeClr>
                </a:solidFill>
              </a:rPr>
              <a:t>FUNCTION(S) OF THE SYSTEM</a:t>
            </a:r>
          </a:p>
        </p:txBody>
      </p:sp>
      <p:sp>
        <p:nvSpPr>
          <p:cNvPr id="7171" name="2 Marcador de contenido"/>
          <p:cNvSpPr>
            <a:spLocks noGrp="1"/>
          </p:cNvSpPr>
          <p:nvPr>
            <p:ph idx="1"/>
          </p:nvPr>
        </p:nvSpPr>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buNone/>
            </a:pPr>
            <a:endPar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buBlip>
                <a:blip r:embed="rId3"/>
              </a:buBlip>
            </a:pP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eliminates </a:t>
            </a:r>
            <a:r>
              <a:rPr lang="en-U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waste products </a:t>
            </a:r>
            <a:endPar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buBlip>
                <a:blip r:embed="rId3"/>
              </a:buBlip>
            </a:pP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water </a:t>
            </a:r>
            <a:r>
              <a:rPr lang="en-U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balance </a:t>
            </a:r>
            <a:endPar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buBlip>
                <a:blip r:embed="rId3"/>
              </a:buBlip>
            </a:pP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chemical balance</a:t>
            </a:r>
          </a:p>
          <a:p>
            <a:pPr>
              <a:buBlip>
                <a:blip r:embed="rId3"/>
              </a:buBlip>
            </a:pPr>
            <a:r>
              <a:rPr lang="es-ES"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Homeostatic</a:t>
            </a:r>
            <a:r>
              <a:rPr lang="es-E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s-ES"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organ</a:t>
            </a:r>
            <a:endParaRPr lang="es-E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buBlip>
                <a:blip r:embed="rId3"/>
              </a:buBlip>
            </a:pPr>
            <a:r>
              <a:rPr lang="es-ES"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Acts</a:t>
            </a:r>
            <a:r>
              <a:rPr lang="es-E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as </a:t>
            </a:r>
            <a:r>
              <a:rPr lang="es-ES"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blood</a:t>
            </a:r>
            <a:r>
              <a:rPr lang="es-E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s-ES"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filter</a:t>
            </a:r>
            <a:endParaRPr lang="es-E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buNone/>
            </a:pPr>
            <a:endParaRPr lang="es-E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1" name="Picture 4" descr="Dibujo para colorear Sistema urinario"/>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000892" y="5072074"/>
            <a:ext cx="1157272" cy="1634565"/>
          </a:xfrm>
          <a:prstGeom prst="roundRect">
            <a:avLst/>
          </a:prstGeom>
          <a:blipFill>
            <a:blip r:embed="rId5">
              <a:duotone>
                <a:schemeClr val="accent1">
                  <a:shade val="45000"/>
                  <a:satMod val="135000"/>
                </a:schemeClr>
                <a:prstClr val="white"/>
              </a:duotone>
            </a:blip>
            <a:tile tx="0" ty="0" sx="100000" sy="100000" flip="none" algn="tl"/>
          </a:blipFill>
          <a:ln>
            <a:noFill/>
          </a:ln>
          <a:effectLst>
            <a:glow rad="228600">
              <a:schemeClr val="accent1">
                <a:satMod val="175000"/>
                <a:alpha val="40000"/>
              </a:schemeClr>
            </a:glow>
          </a:effectLst>
          <a:scene3d>
            <a:camera prst="orthographicFront"/>
            <a:lightRig rig="flood" dir="t"/>
          </a:scene3d>
          <a:sp3d prstMaterial="dkEdge"/>
        </p:spPr>
      </p:pic>
      <p:sp>
        <p:nvSpPr>
          <p:cNvPr id="10" name="9 Botón de acción: Inicio">
            <a:hlinkClick r:id="rId6" action="ppaction://hlinksldjump" highlightClick="1"/>
          </p:cNvPr>
          <p:cNvSpPr/>
          <p:nvPr/>
        </p:nvSpPr>
        <p:spPr>
          <a:xfrm>
            <a:off x="428596" y="5786454"/>
            <a:ext cx="714380" cy="64294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12" name="11 Botón de acción: Hacia atrás o Anterior">
            <a:hlinkClick r:id="" action="ppaction://hlinkshowjump?jump=previousslide" highlightClick="1"/>
          </p:cNvPr>
          <p:cNvSpPr/>
          <p:nvPr/>
        </p:nvSpPr>
        <p:spPr>
          <a:xfrm>
            <a:off x="1714480" y="5786454"/>
            <a:ext cx="428628" cy="285752"/>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13" name="12 Botón de acción: Hacia delante o Siguiente">
            <a:hlinkClick r:id="" action="ppaction://hlinkshowjump?jump=nextslide" highlightClick="1"/>
          </p:cNvPr>
          <p:cNvSpPr/>
          <p:nvPr/>
        </p:nvSpPr>
        <p:spPr>
          <a:xfrm>
            <a:off x="2357422" y="5786454"/>
            <a:ext cx="428628" cy="285752"/>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4.bp.blogspot.com/_91jzaTTtyts/S9KfvI9rqOI/AAAAAAAAA3Y/dPrflrfzhfo/s1600/negro-azul-wallpaper.jpg"/>
          <p:cNvPicPr>
            <a:picLocks noChangeAspect="1" noChangeArrowheads="1"/>
          </p:cNvPicPr>
          <p:nvPr/>
        </p:nvPicPr>
        <p:blipFill>
          <a:blip r:embed="rId2"/>
          <a:srcRect/>
          <a:stretch>
            <a:fillRect/>
          </a:stretch>
        </p:blipFill>
        <p:spPr bwMode="auto">
          <a:xfrm>
            <a:off x="0" y="0"/>
            <a:ext cx="9144000" cy="6953232"/>
          </a:xfrm>
          <a:prstGeom prst="rect">
            <a:avLst/>
          </a:prstGeom>
          <a:noFill/>
        </p:spPr>
      </p:pic>
      <p:sp>
        <p:nvSpPr>
          <p:cNvPr id="8194" name="1 Título"/>
          <p:cNvSpPr>
            <a:spLocks noGrp="1"/>
          </p:cNvSpPr>
          <p:nvPr>
            <p:ph type="title"/>
          </p:nvPr>
        </p:nvSpPr>
        <p:spPr>
          <a:xfrm>
            <a:off x="0" y="214290"/>
            <a:ext cx="8929718" cy="1143000"/>
          </a:xfr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r>
              <a:rPr lang="es-MX"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RELATIONSHIP TO OTHER SYSTEMS</a:t>
            </a:r>
          </a:p>
        </p:txBody>
      </p:sp>
      <p:pic>
        <p:nvPicPr>
          <p:cNvPr id="10" name="Picture 2" descr="http://faculty.southwest.tn.edu/rburkett/urinar31.jpg"/>
          <p:cNvPicPr>
            <a:picLocks noGrp="1" noChangeAspect="1" noChangeArrowheads="1"/>
          </p:cNvPicPr>
          <p:nvPr>
            <p:ph idx="1"/>
          </p:nvPr>
        </p:nvPicPr>
        <p:blipFill>
          <a:blip r:embed="rId3"/>
          <a:srcRect/>
          <a:stretch>
            <a:fillRect/>
          </a:stretch>
        </p:blipFill>
        <p:spPr bwMode="auto">
          <a:xfrm>
            <a:off x="1285852" y="1398572"/>
            <a:ext cx="6429419" cy="48220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10 Botón de acción: Inicio">
            <a:hlinkClick r:id="rId4" action="ppaction://hlinksldjump" highlightClick="1"/>
          </p:cNvPr>
          <p:cNvSpPr/>
          <p:nvPr/>
        </p:nvSpPr>
        <p:spPr>
          <a:xfrm>
            <a:off x="285720" y="5643578"/>
            <a:ext cx="714380" cy="64294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12" name="11 Botón de acción: Hacia atrás o Anterior">
            <a:hlinkClick r:id="" action="ppaction://hlinkshowjump?jump=previousslide" highlightClick="1"/>
          </p:cNvPr>
          <p:cNvSpPr/>
          <p:nvPr/>
        </p:nvSpPr>
        <p:spPr>
          <a:xfrm>
            <a:off x="1714480" y="6357958"/>
            <a:ext cx="428628" cy="285752"/>
          </a:xfrm>
          <a:prstGeom prst="actionButtonBackPreviou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3" name="12 Botón de acción: Hacia delante o Siguiente">
            <a:hlinkClick r:id="" action="ppaction://hlinkshowjump?jump=nextslide" highlightClick="1"/>
          </p:cNvPr>
          <p:cNvSpPr/>
          <p:nvPr/>
        </p:nvSpPr>
        <p:spPr>
          <a:xfrm>
            <a:off x="2285984" y="6357958"/>
            <a:ext cx="428628" cy="285752"/>
          </a:xfrm>
          <a:prstGeom prst="actionButtonForwardNex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762000" y="76200"/>
            <a:ext cx="7772400" cy="1295400"/>
          </a:xfrm>
        </p:spPr>
        <p:txBody>
          <a:bodyPr/>
          <a:lstStyle/>
          <a:p>
            <a:pPr eaLnBrk="1" hangingPunct="1"/>
            <a:r>
              <a:rPr lang="en-US" sz="4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Reproductive System: Male and Female</a:t>
            </a:r>
          </a:p>
        </p:txBody>
      </p:sp>
      <p:sp>
        <p:nvSpPr>
          <p:cNvPr id="5" name="4 Estrella de 5 puntas">
            <a:hlinkClick r:id="rId2" action="ppaction://hlinksldjump"/>
          </p:cNvPr>
          <p:cNvSpPr/>
          <p:nvPr/>
        </p:nvSpPr>
        <p:spPr>
          <a:xfrm>
            <a:off x="5786446" y="1785926"/>
            <a:ext cx="357190" cy="357190"/>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
        <p:nvSpPr>
          <p:cNvPr id="6" name="5 Estrella de 5 puntas">
            <a:hlinkClick r:id="rId3" action="ppaction://hlinksldjump"/>
          </p:cNvPr>
          <p:cNvSpPr/>
          <p:nvPr/>
        </p:nvSpPr>
        <p:spPr>
          <a:xfrm>
            <a:off x="7072330" y="3143248"/>
            <a:ext cx="357190" cy="357190"/>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7" name="6 Estrella de 5 puntas">
            <a:hlinkClick r:id="rId4" action="ppaction://hlinksldjump"/>
          </p:cNvPr>
          <p:cNvSpPr/>
          <p:nvPr/>
        </p:nvSpPr>
        <p:spPr>
          <a:xfrm>
            <a:off x="8286776" y="4572008"/>
            <a:ext cx="357190" cy="357190"/>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2286000" y="274638"/>
            <a:ext cx="6400800" cy="868362"/>
          </a:xfrm>
        </p:spPr>
        <p:txBody>
          <a:bodyPr wrap="square" numCol="1" anchorCtr="0" compatLnSpc="1">
            <a:prstTxWarp prst="textNoShape">
              <a:avLst/>
            </a:prstTxWarp>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MX"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ORGANS OR STRUCTURES FOUND WITHIN THE SYSTEM</a:t>
            </a:r>
            <a:endParaRPr lang="en-US"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ahoma" pitchFamily="112" charset="0"/>
              <a:cs typeface="Tahoma" pitchFamily="112" charset="0"/>
            </a:endParaRPr>
          </a:p>
        </p:txBody>
      </p:sp>
      <p:pic>
        <p:nvPicPr>
          <p:cNvPr id="3074" name="Picture 2" descr="http://1.bp.blogspot.com/-efmYf4F-nPs/TZZ2_ABkCnI/AAAAAAAAACU/U2NegeXodHo/s1600/ss.gif"/>
          <p:cNvPicPr>
            <a:picLocks noGrp="1" noChangeAspect="1" noChangeArrowheads="1"/>
          </p:cNvPicPr>
          <p:nvPr>
            <p:ph idx="1"/>
          </p:nvPr>
        </p:nvPicPr>
        <p:blipFill>
          <a:blip r:embed="rId4"/>
          <a:srcRect/>
          <a:stretch>
            <a:fillRect/>
          </a:stretch>
        </p:blipFill>
        <p:spPr bwMode="auto">
          <a:xfrm>
            <a:off x="2643174" y="1357298"/>
            <a:ext cx="4721681" cy="5286158"/>
          </a:xfrm>
          <a:prstGeom prst="rect">
            <a:avLst/>
          </a:prstGeom>
          <a:noFill/>
        </p:spPr>
      </p:pic>
      <p:sp>
        <p:nvSpPr>
          <p:cNvPr id="4" name="3 Lágrima">
            <a:hlinkClick r:id="rId5" action="ppaction://hlinksldjump"/>
          </p:cNvPr>
          <p:cNvSpPr/>
          <p:nvPr/>
        </p:nvSpPr>
        <p:spPr>
          <a:xfrm>
            <a:off x="7858148" y="3429000"/>
            <a:ext cx="714380" cy="642942"/>
          </a:xfrm>
          <a:prstGeom prst="teardrop">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MX"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s-MX" dirty="0"/>
          </a:p>
        </p:txBody>
      </p:sp>
      <p:sp>
        <p:nvSpPr>
          <p:cNvPr id="5" name="4 Botón de acción: Hacia delante o Siguiente">
            <a:hlinkClick r:id="" action="ppaction://hlinkshowjump?jump=nextslide" highlightClick="1"/>
          </p:cNvPr>
          <p:cNvSpPr/>
          <p:nvPr/>
        </p:nvSpPr>
        <p:spPr>
          <a:xfrm>
            <a:off x="1071538" y="214290"/>
            <a:ext cx="500066" cy="3571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Botón de acción: Hacia atrás o Anterior">
            <a:hlinkClick r:id="" action="ppaction://hlinkshowjump?jump=previousslide" highlightClick="1"/>
          </p:cNvPr>
          <p:cNvSpPr/>
          <p:nvPr/>
        </p:nvSpPr>
        <p:spPr>
          <a:xfrm>
            <a:off x="571472" y="214290"/>
            <a:ext cx="428628" cy="35719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ORGANS OR STRUCTURES FOUND WITHIN THE REPRODUCTIVE SYSTEM</a:t>
            </a: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6" name="Picture 4" descr="http://www.faqs.org/health/images/uchr_02_img0146.jpg"/>
          <p:cNvPicPr>
            <a:picLocks noGrp="1" noChangeAspect="1" noChangeArrowheads="1"/>
          </p:cNvPicPr>
          <p:nvPr>
            <p:ph idx="1"/>
          </p:nvPr>
        </p:nvPicPr>
        <p:blipFill>
          <a:blip r:embed="rId2"/>
          <a:srcRect l="2836" r="4025" b="6762"/>
          <a:stretch>
            <a:fillRect/>
          </a:stretch>
        </p:blipFill>
        <p:spPr bwMode="auto">
          <a:xfrm>
            <a:off x="5643570" y="2571744"/>
            <a:ext cx="3099320" cy="4000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http://www.greekmedicine.net/images/reproductive_system_male.jpg"/>
          <p:cNvPicPr>
            <a:picLocks noChangeAspect="1" noChangeArrowheads="1"/>
          </p:cNvPicPr>
          <p:nvPr/>
        </p:nvPicPr>
        <p:blipFill>
          <a:blip r:embed="rId3"/>
          <a:srcRect l="2149" r="1145" b="3333"/>
          <a:stretch>
            <a:fillRect/>
          </a:stretch>
        </p:blipFill>
        <p:spPr bwMode="auto">
          <a:xfrm>
            <a:off x="2500298" y="1571612"/>
            <a:ext cx="3048432" cy="4000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Botón de acción: Inicio">
            <a:hlinkClick r:id="rId4" action="ppaction://hlinksldjump" highlightClick="1"/>
          </p:cNvPr>
          <p:cNvSpPr/>
          <p:nvPr/>
        </p:nvSpPr>
        <p:spPr>
          <a:xfrm>
            <a:off x="500034" y="1928802"/>
            <a:ext cx="500066" cy="428628"/>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9" name="8 Botón de acción: Hacia delante o Siguiente">
            <a:hlinkClick r:id="" action="ppaction://hlinkshowjump?jump=nextslide" highlightClick="1"/>
          </p:cNvPr>
          <p:cNvSpPr/>
          <p:nvPr/>
        </p:nvSpPr>
        <p:spPr>
          <a:xfrm>
            <a:off x="1285852" y="2857496"/>
            <a:ext cx="357190" cy="285752"/>
          </a:xfrm>
          <a:prstGeom prst="actionButtonForwardNex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10" name="9 Botón de acción: Hacia atrás o Anterior">
            <a:hlinkClick r:id="" action="ppaction://hlinkshowjump?jump=previousslide" highlightClick="1"/>
          </p:cNvPr>
          <p:cNvSpPr/>
          <p:nvPr/>
        </p:nvSpPr>
        <p:spPr>
          <a:xfrm>
            <a:off x="785786" y="2857496"/>
            <a:ext cx="357190" cy="285752"/>
          </a:xfrm>
          <a:prstGeom prst="actionButtonBackPreviou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1371600" y="274638"/>
            <a:ext cx="7315200" cy="1020762"/>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Functions of the Reproductive System</a:t>
            </a:r>
          </a:p>
        </p:txBody>
      </p:sp>
      <p:graphicFrame>
        <p:nvGraphicFramePr>
          <p:cNvPr id="7" name="6 Marcador de contenido"/>
          <p:cNvGraphicFramePr>
            <a:graphicFrameLocks noGrp="1"/>
          </p:cNvGraphicFramePr>
          <p:nvPr>
            <p:ph idx="1"/>
          </p:nvPr>
        </p:nvGraphicFramePr>
        <p:xfrm>
          <a:off x="-285784" y="1357298"/>
          <a:ext cx="8143932" cy="5281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Botón de acción: Inicio">
            <a:hlinkClick r:id="rId8" action="ppaction://hlinksldjump" highlightClick="1"/>
          </p:cNvPr>
          <p:cNvSpPr/>
          <p:nvPr/>
        </p:nvSpPr>
        <p:spPr>
          <a:xfrm>
            <a:off x="7715272" y="5929330"/>
            <a:ext cx="500066" cy="428628"/>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5" name="4 Botón de acción: Hacia delante o Siguiente">
            <a:hlinkClick r:id="" action="ppaction://hlinkshowjump?jump=nextslide" highlightClick="1"/>
          </p:cNvPr>
          <p:cNvSpPr/>
          <p:nvPr/>
        </p:nvSpPr>
        <p:spPr>
          <a:xfrm>
            <a:off x="8358214" y="6000768"/>
            <a:ext cx="357190" cy="285752"/>
          </a:xfrm>
          <a:prstGeom prst="actionButtonForwardNex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6" name="5 Botón de acción: Hacia atrás o Anterior">
            <a:hlinkClick r:id="" action="ppaction://hlinkshowjump?jump=previousslide" highlightClick="1"/>
          </p:cNvPr>
          <p:cNvSpPr/>
          <p:nvPr/>
        </p:nvSpPr>
        <p:spPr>
          <a:xfrm>
            <a:off x="7215206" y="6072206"/>
            <a:ext cx="357190" cy="285752"/>
          </a:xfrm>
          <a:prstGeom prst="actionButtonBackPreviou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s-MX"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RELATIONSHIP TO OTHER SYSTEMS</a:t>
            </a:r>
            <a:endPar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7" name="6 Marcador de contenido"/>
          <p:cNvGraphicFramePr>
            <a:graphicFrameLocks noGrp="1"/>
          </p:cNvGraphicFramePr>
          <p:nvPr>
            <p:ph idx="1"/>
          </p:nvPr>
        </p:nvGraphicFramePr>
        <p:xfrm>
          <a:off x="2286000" y="1524000"/>
          <a:ext cx="6400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Botón de acción: Inicio">
            <a:hlinkClick r:id="rId7" action="ppaction://hlinksldjump" highlightClick="1"/>
          </p:cNvPr>
          <p:cNvSpPr/>
          <p:nvPr/>
        </p:nvSpPr>
        <p:spPr>
          <a:xfrm>
            <a:off x="500034" y="1928802"/>
            <a:ext cx="500066" cy="428628"/>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5" name="4 Botón de acción: Hacia delante o Siguiente">
            <a:hlinkClick r:id="" action="ppaction://hlinkshowjump?jump=nextslide" highlightClick="1"/>
          </p:cNvPr>
          <p:cNvSpPr/>
          <p:nvPr/>
        </p:nvSpPr>
        <p:spPr>
          <a:xfrm>
            <a:off x="1285852" y="2857496"/>
            <a:ext cx="357190" cy="285752"/>
          </a:xfrm>
          <a:prstGeom prst="actionButtonForwardNex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6" name="5 Botón de acción: Hacia atrás o Anterior">
            <a:hlinkClick r:id="" action="ppaction://hlinkshowjump?jump=previousslide" highlightClick="1"/>
          </p:cNvPr>
          <p:cNvSpPr/>
          <p:nvPr/>
        </p:nvSpPr>
        <p:spPr>
          <a:xfrm>
            <a:off x="857224" y="2857496"/>
            <a:ext cx="357190" cy="285752"/>
          </a:xfrm>
          <a:prstGeom prst="actionButtonBackPreviou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Text Box 8">
            <a:hlinkClick r:id="rId3"/>
          </p:cNvPr>
          <p:cNvSpPr txBox="1">
            <a:spLocks noChangeArrowheads="1"/>
          </p:cNvSpPr>
          <p:nvPr/>
        </p:nvSpPr>
        <p:spPr bwMode="auto">
          <a:xfrm>
            <a:off x="714348" y="214290"/>
            <a:ext cx="4071966" cy="58477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urier New" pitchFamily="49" charset="0"/>
                <a:cs typeface="Courier New" pitchFamily="49" charset="0"/>
              </a:rPr>
              <a:t>Reference Pages</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urier New" pitchFamily="49" charset="0"/>
              <a:cs typeface="Courier New" pitchFamily="49" charset="0"/>
            </a:endParaRPr>
          </a:p>
        </p:txBody>
      </p:sp>
      <p:sp>
        <p:nvSpPr>
          <p:cNvPr id="4" name="3 Marcador de contenido"/>
          <p:cNvSpPr>
            <a:spLocks noGrp="1"/>
          </p:cNvSpPr>
          <p:nvPr>
            <p:ph idx="1"/>
          </p:nvPr>
        </p:nvSpPr>
        <p:spPr>
          <a:xfrm>
            <a:off x="428596" y="785794"/>
            <a:ext cx="8258204" cy="5786478"/>
          </a:xfrm>
          <a:ln w="38100">
            <a:solidFill>
              <a:srgbClr val="CC0066"/>
            </a:solidFill>
            <a:prstDash val="sysDot"/>
          </a:ln>
          <a:effectLst>
            <a:glow rad="228600">
              <a:schemeClr val="accent4">
                <a:satMod val="175000"/>
                <a:alpha val="40000"/>
              </a:schemeClr>
            </a:glow>
          </a:effectLst>
        </p:spPr>
        <p:txBody>
          <a:bodyPr>
            <a:noAutofit/>
          </a:bodyPr>
          <a:lstStyle/>
          <a:p>
            <a:pPr>
              <a:buBlip>
                <a:blip r:embed="rId4"/>
              </a:buBlip>
            </a:pPr>
            <a:r>
              <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hlinkClick r:id="rId5"/>
              </a:rPr>
              <a:t>http://www.ivy-rose.co.uk/HumanBody/Skeletal/Skeletal_System.php</a:t>
            </a:r>
            <a:endPar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endParaRPr>
          </a:p>
          <a:p>
            <a:pPr>
              <a:buBlip>
                <a:blip r:embed="rId4"/>
              </a:buBlip>
            </a:pPr>
            <a:r>
              <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hlinkClick r:id="rId6"/>
              </a:rPr>
              <a:t>http://faculty.washington.edu/chudler/organ.html</a:t>
            </a:r>
            <a:endPar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endParaRPr>
          </a:p>
          <a:p>
            <a:pPr>
              <a:buBlip>
                <a:blip r:embed="rId4"/>
              </a:buBlip>
            </a:pPr>
            <a:r>
              <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hlinkClick r:id="rId7"/>
              </a:rPr>
              <a:t>http://answers.yahoo.com/question/index?qid=20080506143736AAz59i8</a:t>
            </a:r>
            <a:endPar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endParaRPr>
          </a:p>
          <a:p>
            <a:pPr>
              <a:buBlip>
                <a:blip r:embed="rId4"/>
              </a:buBlip>
            </a:pPr>
            <a:r>
              <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hlinkClick r:id="rId8"/>
              </a:rPr>
              <a:t>http://wiki.answers.com/Q/What_is_the_main_function_of_the_muscular_system</a:t>
            </a:r>
            <a:endPar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endParaRPr>
          </a:p>
          <a:p>
            <a:pPr>
              <a:buBlip>
                <a:blip r:embed="rId4"/>
              </a:buBlip>
            </a:pPr>
            <a:r>
              <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hlinkClick r:id="rId9"/>
              </a:rPr>
              <a:t>http://www.buzzle.com/articles/endocrine-system-function.html</a:t>
            </a:r>
            <a:endPar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endParaRPr>
          </a:p>
          <a:p>
            <a:pPr>
              <a:buBlip>
                <a:blip r:embed="rId4"/>
              </a:buBlip>
            </a:pPr>
            <a:r>
              <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hlinkClick r:id="rId10"/>
              </a:rPr>
              <a:t>http://kidshealth.org/teen/your_body/body_basics/endocrine.html</a:t>
            </a:r>
            <a:endPar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endParaRPr>
          </a:p>
          <a:p>
            <a:pPr>
              <a:buBlip>
                <a:blip r:embed="rId4"/>
              </a:buBlip>
            </a:pPr>
            <a:r>
              <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hlinkClick r:id="rId11"/>
              </a:rPr>
              <a:t>http://www.buzzle.com/articles/cardiovascular-system-function.html</a:t>
            </a:r>
            <a:endPar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endParaRPr>
          </a:p>
          <a:p>
            <a:pPr>
              <a:buBlip>
                <a:blip r:embed="rId4"/>
              </a:buBlip>
            </a:pPr>
            <a:r>
              <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hlinkClick r:id="rId12"/>
              </a:rPr>
              <a:t>http://www.lymphnotes.com/article.php/id/151/</a:t>
            </a:r>
            <a:endParaRPr lang="es-MX" sz="2200" b="1" dirty="0" smtClean="0">
              <a:ln w="19050"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3">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Text Box 8">
            <a:hlinkClick r:id="rId3"/>
          </p:cNvPr>
          <p:cNvSpPr txBox="1">
            <a:spLocks noChangeArrowheads="1"/>
          </p:cNvSpPr>
          <p:nvPr/>
        </p:nvSpPr>
        <p:spPr bwMode="auto">
          <a:xfrm>
            <a:off x="714348" y="214290"/>
            <a:ext cx="4071966" cy="58477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urier New" pitchFamily="49" charset="0"/>
                <a:cs typeface="Courier New" pitchFamily="49" charset="0"/>
              </a:rPr>
              <a:t>Reference Pages</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urier New" pitchFamily="49" charset="0"/>
              <a:cs typeface="Courier New" pitchFamily="49" charset="0"/>
            </a:endParaRPr>
          </a:p>
        </p:txBody>
      </p:sp>
      <p:sp>
        <p:nvSpPr>
          <p:cNvPr id="4" name="3 Marcador de contenido"/>
          <p:cNvSpPr>
            <a:spLocks noGrp="1"/>
          </p:cNvSpPr>
          <p:nvPr>
            <p:ph idx="1"/>
          </p:nvPr>
        </p:nvSpPr>
        <p:spPr>
          <a:xfrm>
            <a:off x="428596" y="785794"/>
            <a:ext cx="8258204" cy="5786478"/>
          </a:xfrm>
          <a:ln w="38100">
            <a:solidFill>
              <a:srgbClr val="CC0066"/>
            </a:solidFill>
            <a:prstDash val="sysDot"/>
          </a:ln>
          <a:effectLst>
            <a:glow rad="228600">
              <a:schemeClr val="accent4">
                <a:satMod val="175000"/>
                <a:alpha val="40000"/>
              </a:schemeClr>
            </a:glow>
          </a:effectLst>
        </p:spPr>
        <p:txBody>
          <a:bodyPr>
            <a:noAutofit/>
          </a:bodyPr>
          <a:lstStyle/>
          <a:p>
            <a:pPr>
              <a:buBlip>
                <a:blip r:embed="rId4"/>
              </a:buBlip>
            </a:pPr>
            <a:r>
              <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hlinkClick r:id="rId5"/>
              </a:rPr>
              <a:t>http://www.livestrong.com/article/37137-reproductive-system-functions/</a:t>
            </a:r>
            <a:endPar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endParaRPr>
          </a:p>
          <a:p>
            <a:pPr>
              <a:buBlip>
                <a:blip r:embed="rId4"/>
              </a:buBlip>
            </a:pPr>
            <a:r>
              <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hlinkClick r:id="rId6"/>
              </a:rPr>
              <a:t>http://www.ambulancetechnicianstudy.co.uk/respsystem.html</a:t>
            </a:r>
            <a:endPar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endParaRPr>
          </a:p>
          <a:p>
            <a:pPr>
              <a:buBlip>
                <a:blip r:embed="rId4"/>
              </a:buBlip>
            </a:pPr>
            <a:r>
              <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hlinkClick r:id="rId7"/>
              </a:rPr>
              <a:t>http://digestive-system.emedtv.com/digestive-system/function-of-the-digestive-system.html</a:t>
            </a:r>
            <a:endPar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endParaRPr>
          </a:p>
          <a:p>
            <a:pPr>
              <a:buBlip>
                <a:blip r:embed="rId4"/>
              </a:buBlip>
            </a:pPr>
            <a:r>
              <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hlinkClick r:id="rId8"/>
              </a:rPr>
              <a:t>http://faculty.southwest.tn.edu/rburkett/interactions_of_the_digestive_system.htm</a:t>
            </a:r>
            <a:endPar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endParaRPr>
          </a:p>
          <a:p>
            <a:pPr>
              <a:buBlip>
                <a:blip r:embed="rId4"/>
              </a:buBlip>
            </a:pPr>
            <a:r>
              <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hlinkClick r:id="rId9"/>
              </a:rPr>
              <a:t>http://answers.yahoo.com/question/index?qid=20070516172159AAYu0mW</a:t>
            </a:r>
            <a:endPar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endParaRPr>
          </a:p>
          <a:p>
            <a:pPr>
              <a:buBlip>
                <a:blip r:embed="rId4"/>
              </a:buBlip>
            </a:pPr>
            <a:r>
              <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hlinkClick r:id="rId10"/>
              </a:rPr>
              <a:t>http://reproductive-system-sakina-lea.blogspot.com/2010/11/relationships-between-reproductive.html</a:t>
            </a:r>
            <a:endPar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endParaRPr>
          </a:p>
          <a:p>
            <a:pPr>
              <a:buBlip>
                <a:blip r:embed="rId4"/>
              </a:buBlip>
            </a:pPr>
            <a:r>
              <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hlinkClick r:id="rId11"/>
              </a:rPr>
              <a:t>http://wiki.answers.com/Q/The_relationship_between_the_Respiratory_system_and_the_cardiovascular_system_during_the_delivery_of_oxygen_to_other_body_systems</a:t>
            </a:r>
            <a:endPar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endParaRPr>
          </a:p>
          <a:p>
            <a:pPr>
              <a:buBlip>
                <a:blip r:embed="rId4"/>
              </a:buBlip>
            </a:pPr>
            <a:r>
              <a:rPr lang="es-MX" sz="2000" b="1" dirty="0" smtClean="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hlinkClick r:id="rId12"/>
              </a:rPr>
              <a:t>http://wiki.answers.com/Q/Describe_the_relationship_between_the_lymphatic_system_and_the_cardiovascular</a:t>
            </a:r>
            <a:endParaRPr lang="es-MX" sz="2000" b="1" dirty="0">
              <a:ln w="19050">
                <a:solidFill>
                  <a:schemeClr val="tx1"/>
                </a:solidFill>
                <a:prstDash val="solid"/>
              </a:ln>
              <a:solidFill>
                <a:schemeClr val="bg2">
                  <a:tint val="85000"/>
                  <a:satMod val="155000"/>
                </a:schemeClr>
              </a:solidFill>
              <a:effectLst>
                <a:glow rad="228600">
                  <a:schemeClr val="accent3">
                    <a:satMod val="175000"/>
                    <a:alpha val="40000"/>
                  </a:schemeClr>
                </a:glow>
                <a:outerShdw blurRad="41275" dist="20320" dir="1800000" algn="tl" rotWithShape="0">
                  <a:srgbClr val="000000">
                    <a:alpha val="40000"/>
                  </a:srgbClr>
                </a:outerShdw>
              </a:effectLst>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Functions of the Skeletal System</a:t>
            </a:r>
            <a:endParaRPr lang="en-US" dirty="0"/>
          </a:p>
        </p:txBody>
      </p:sp>
      <p:graphicFrame>
        <p:nvGraphicFramePr>
          <p:cNvPr id="8" name="7 Marcador de contenido"/>
          <p:cNvGraphicFramePr>
            <a:graphicFrameLocks noGrp="1"/>
          </p:cNvGraphicFramePr>
          <p:nvPr>
            <p:ph idx="1"/>
          </p:nvPr>
        </p:nvGraphicFramePr>
        <p:xfrm>
          <a:off x="0" y="731837"/>
          <a:ext cx="9144000" cy="6126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Lágrima">
            <a:hlinkClick r:id="rId7" action="ppaction://hlinksldjump"/>
          </p:cNvPr>
          <p:cNvSpPr/>
          <p:nvPr/>
        </p:nvSpPr>
        <p:spPr>
          <a:xfrm>
            <a:off x="8215338" y="5929330"/>
            <a:ext cx="714380" cy="642942"/>
          </a:xfrm>
          <a:prstGeom prst="teardrop">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MX"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r:id="rId7" action="ppaction://hlinksldjump"/>
              </a:rPr>
              <a:t>1</a:t>
            </a:r>
            <a:endParaRPr lang="es-MX" dirty="0"/>
          </a:p>
        </p:txBody>
      </p:sp>
      <p:sp>
        <p:nvSpPr>
          <p:cNvPr id="5" name="4 Botón de acción: Hacia delante o Siguiente">
            <a:hlinkClick r:id="" action="ppaction://hlinkshowjump?jump=nextslide" highlightClick="1"/>
          </p:cNvPr>
          <p:cNvSpPr/>
          <p:nvPr/>
        </p:nvSpPr>
        <p:spPr>
          <a:xfrm>
            <a:off x="1928794" y="6072206"/>
            <a:ext cx="500066" cy="3571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Botón de acción: Hacia atrás o Anterior">
            <a:hlinkClick r:id="" action="ppaction://hlinkshowjump?jump=previousslide" highlightClick="1"/>
          </p:cNvPr>
          <p:cNvSpPr/>
          <p:nvPr/>
        </p:nvSpPr>
        <p:spPr>
          <a:xfrm>
            <a:off x="1428728" y="6072206"/>
            <a:ext cx="428628" cy="35719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s-MX" dirty="0" smtClean="0"/>
              <a:t>RELATIONSHIP TO OTHER SYSTEMS</a:t>
            </a:r>
            <a:endParaRPr lang="en-US" dirty="0"/>
          </a:p>
        </p:txBody>
      </p:sp>
      <p:sp>
        <p:nvSpPr>
          <p:cNvPr id="4" name="3 Lágrima">
            <a:hlinkClick r:id="rId2" action="ppaction://hlinksldjump"/>
          </p:cNvPr>
          <p:cNvSpPr/>
          <p:nvPr/>
        </p:nvSpPr>
        <p:spPr>
          <a:xfrm>
            <a:off x="571472" y="5857892"/>
            <a:ext cx="714380" cy="642942"/>
          </a:xfrm>
          <a:prstGeom prst="teardrop">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MX"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s-MX" dirty="0"/>
          </a:p>
        </p:txBody>
      </p:sp>
      <p:sp>
        <p:nvSpPr>
          <p:cNvPr id="5" name="4 Botón de acción: Hacia delante o Siguiente">
            <a:hlinkClick r:id="" action="ppaction://hlinkshowjump?jump=nextslide" highlightClick="1"/>
          </p:cNvPr>
          <p:cNvSpPr/>
          <p:nvPr/>
        </p:nvSpPr>
        <p:spPr>
          <a:xfrm>
            <a:off x="8215338" y="6215082"/>
            <a:ext cx="500066" cy="3571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Botón de acción: Hacia atrás o Anterior">
            <a:hlinkClick r:id="" action="ppaction://hlinkshowjump?jump=previousslide" highlightClick="1"/>
          </p:cNvPr>
          <p:cNvSpPr/>
          <p:nvPr/>
        </p:nvSpPr>
        <p:spPr>
          <a:xfrm>
            <a:off x="7715272" y="6215082"/>
            <a:ext cx="428628" cy="35719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8" name="7 Marcador de contenido"/>
          <p:cNvGraphicFramePr>
            <a:graphicFrameLocks noGrp="1"/>
          </p:cNvGraphicFramePr>
          <p:nvPr>
            <p:ph idx="1"/>
          </p:nvPr>
        </p:nvGraphicFramePr>
        <p:xfrm>
          <a:off x="714348" y="157161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1088571" y="600891"/>
            <a:ext cx="7808686" cy="67437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sz="4800" b="1" dirty="0" smtClean="0">
                <a:ln w="11430"/>
                <a:solidFill>
                  <a:schemeClr val="bg1">
                    <a:lumMod val="50000"/>
                    <a:lumOff val="50000"/>
                  </a:schemeClr>
                </a:solidFill>
                <a:effectLst>
                  <a:outerShdw blurRad="50800" dist="39000" dir="5460000" algn="tl">
                    <a:srgbClr val="000000">
                      <a:alpha val="38000"/>
                    </a:srgbClr>
                  </a:outerShdw>
                </a:effectLst>
                <a:latin typeface="Elephant" pitchFamily="18" charset="0"/>
              </a:rPr>
              <a:t>MUSCULAR SYSTEM </a:t>
            </a:r>
            <a:endParaRPr lang="es-MX" sz="4800" b="1" dirty="0">
              <a:ln w="11430"/>
              <a:solidFill>
                <a:schemeClr val="bg1">
                  <a:lumMod val="50000"/>
                  <a:lumOff val="50000"/>
                </a:schemeClr>
              </a:solidFill>
              <a:effectLst>
                <a:outerShdw blurRad="50800" dist="39000" dir="5460000" algn="tl">
                  <a:srgbClr val="000000">
                    <a:alpha val="38000"/>
                  </a:srgbClr>
                </a:outerShdw>
              </a:effectLst>
              <a:latin typeface="Elephant" pitchFamily="18" charset="0"/>
            </a:endParaRPr>
          </a:p>
        </p:txBody>
      </p:sp>
      <p:pic>
        <p:nvPicPr>
          <p:cNvPr id="49161" name="Picture 9" descr="3d proportional skeleton muscle model - skeleton with muscles by rockbravo"/>
          <p:cNvPicPr>
            <a:picLocks noChangeAspect="1" noChangeArrowheads="1"/>
          </p:cNvPicPr>
          <p:nvPr/>
        </p:nvPicPr>
        <p:blipFill>
          <a:blip r:embed="rId2"/>
          <a:srcRect l="29176" r="30857"/>
          <a:stretch>
            <a:fillRect/>
          </a:stretch>
        </p:blipFill>
        <p:spPr bwMode="auto">
          <a:xfrm>
            <a:off x="3164113" y="1232866"/>
            <a:ext cx="2162630" cy="54110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5 Sol">
            <a:hlinkClick r:id="rId3" action="ppaction://hlinksldjump"/>
          </p:cNvPr>
          <p:cNvSpPr/>
          <p:nvPr/>
        </p:nvSpPr>
        <p:spPr>
          <a:xfrm>
            <a:off x="7786710" y="3286124"/>
            <a:ext cx="500066" cy="500066"/>
          </a:xfrm>
          <a:prstGeom prst="su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7" name="6 Sol">
            <a:hlinkClick r:id="rId4" action="ppaction://hlinksldjump"/>
          </p:cNvPr>
          <p:cNvSpPr/>
          <p:nvPr/>
        </p:nvSpPr>
        <p:spPr>
          <a:xfrm>
            <a:off x="7786710" y="2786058"/>
            <a:ext cx="500066" cy="500066"/>
          </a:xfrm>
          <a:prstGeom prst="su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8" name="7 Sol">
            <a:hlinkClick r:id="rId5" action="ppaction://hlinksldjump"/>
          </p:cNvPr>
          <p:cNvSpPr/>
          <p:nvPr/>
        </p:nvSpPr>
        <p:spPr>
          <a:xfrm>
            <a:off x="7786710" y="2285992"/>
            <a:ext cx="500066" cy="500066"/>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419781"/>
            <a:ext cx="9020175" cy="596219"/>
          </a:xfrm>
        </p:spPr>
        <p:txBody>
          <a:bodyPr/>
          <a:lstStyle/>
          <a:p>
            <a:pPr algn="ctr"/>
            <a:r>
              <a:rPr lang="es-MX"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itchFamily="18" charset="0"/>
              </a:rPr>
              <a:t>ORGANS OR STRUCTURES FOUND WITHIN THE MUSCULAR SYSTEM</a:t>
            </a:r>
            <a:endParaRPr lang="es-MX"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itchFamily="18" charset="0"/>
            </a:endParaRPr>
          </a:p>
        </p:txBody>
      </p:sp>
      <p:pic>
        <p:nvPicPr>
          <p:cNvPr id="50183" name="Picture 7" descr="http://academic.kellogg.edu/herbrandsonc/bio201_mckinley/f11-1a_body_musculature_c.jpg"/>
          <p:cNvPicPr>
            <a:picLocks noChangeAspect="1" noChangeArrowheads="1"/>
          </p:cNvPicPr>
          <p:nvPr/>
        </p:nvPicPr>
        <p:blipFill>
          <a:blip r:embed="rId2"/>
          <a:srcRect t="2349"/>
          <a:stretch>
            <a:fillRect/>
          </a:stretch>
        </p:blipFill>
        <p:spPr bwMode="auto">
          <a:xfrm>
            <a:off x="2927802" y="1016000"/>
            <a:ext cx="3590925" cy="5580743"/>
          </a:xfrm>
          <a:prstGeom prst="rect">
            <a:avLst/>
          </a:prstGeom>
          <a:noFill/>
          <a:ln w="76200">
            <a:solidFill>
              <a:schemeClr val="accent5"/>
            </a:solidFill>
          </a:ln>
        </p:spPr>
      </p:pic>
      <p:sp>
        <p:nvSpPr>
          <p:cNvPr id="4" name="3 Botón de acción: Inicio">
            <a:hlinkClick r:id="rId3" action="ppaction://hlinksldjump" highlightClick="1"/>
          </p:cNvPr>
          <p:cNvSpPr/>
          <p:nvPr/>
        </p:nvSpPr>
        <p:spPr>
          <a:xfrm>
            <a:off x="8001024" y="1285860"/>
            <a:ext cx="571504" cy="500066"/>
          </a:xfrm>
          <a:prstGeom prst="actionButtonHom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5" name="4 Botón de acción: Hacia atrás o Anterior">
            <a:hlinkClick r:id="" action="ppaction://hlinkshowjump?jump=previousslide" highlightClick="1"/>
          </p:cNvPr>
          <p:cNvSpPr/>
          <p:nvPr/>
        </p:nvSpPr>
        <p:spPr>
          <a:xfrm>
            <a:off x="7429520" y="2071678"/>
            <a:ext cx="357190" cy="285752"/>
          </a:xfrm>
          <a:prstGeom prst="actionButtonBackPreviou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
        <p:nvSpPr>
          <p:cNvPr id="6" name="5 Botón de acción: Hacia delante o Siguiente">
            <a:hlinkClick r:id="" action="ppaction://hlinkshowjump?jump=nextslide" highlightClick="1"/>
          </p:cNvPr>
          <p:cNvSpPr/>
          <p:nvPr/>
        </p:nvSpPr>
        <p:spPr>
          <a:xfrm>
            <a:off x="7858148" y="2071678"/>
            <a:ext cx="357190" cy="285752"/>
          </a:xfrm>
          <a:prstGeom prst="actionButtonForwardNex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ctrTitle"/>
          </p:nvPr>
        </p:nvSpPr>
        <p:spPr>
          <a:xfrm>
            <a:off x="1451429" y="229054"/>
            <a:ext cx="6927395" cy="627290"/>
          </a:xfrm>
        </p:spPr>
        <p:txBody>
          <a:bodyPr/>
          <a:lstStyle/>
          <a:p>
            <a:r>
              <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rPr>
              <a:t>Functions of the Muscular System</a:t>
            </a:r>
            <a:endParaRPr lang="es-MX" dirty="0"/>
          </a:p>
        </p:txBody>
      </p:sp>
      <p:sp>
        <p:nvSpPr>
          <p:cNvPr id="51205" name="Rectangle 5"/>
          <p:cNvSpPr>
            <a:spLocks noGrp="1" noChangeArrowheads="1"/>
          </p:cNvSpPr>
          <p:nvPr>
            <p:ph type="subTitle" idx="1"/>
          </p:nvPr>
        </p:nvSpPr>
        <p:spPr>
          <a:xfrm>
            <a:off x="1357290" y="857232"/>
            <a:ext cx="3500462" cy="4521200"/>
          </a:xfrm>
        </p:spPr>
        <p:txBody>
          <a:bodyPr/>
          <a:lstStyle/>
          <a:p>
            <a:pPr>
              <a:lnSpc>
                <a:spcPct val="15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Locomotion</a:t>
            </a:r>
          </a:p>
          <a:p>
            <a:pPr>
              <a:lnSpc>
                <a:spcPct val="15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Strength</a:t>
            </a:r>
          </a:p>
          <a:p>
            <a:pPr>
              <a:lnSpc>
                <a:spcPct val="15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Heat production</a:t>
            </a:r>
          </a:p>
          <a:p>
            <a:pPr>
              <a:lnSpc>
                <a:spcPct val="15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Shock absorption</a:t>
            </a:r>
          </a:p>
          <a:p>
            <a:pPr>
              <a:lnSpc>
                <a:spcPct val="15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Shaping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the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body</a:t>
            </a:r>
          </a:p>
          <a:p>
            <a:pPr>
              <a:lnSpc>
                <a:spcPct val="15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Posture </a:t>
            </a:r>
          </a:p>
          <a:p>
            <a:pPr>
              <a:lnSpc>
                <a:spcPct val="150000"/>
              </a:lnSpc>
              <a:buBlip>
                <a:blip r:embed="rId2"/>
              </a:buBlip>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Respiration</a:t>
            </a:r>
            <a:r>
              <a:rPr lang="en-US" dirty="0">
                <a:solidFill>
                  <a:schemeClr val="tx1"/>
                </a:solidFill>
                <a:latin typeface="+mn-lt"/>
                <a:ea typeface="+mn-ea"/>
                <a:cs typeface="+mn-cs"/>
              </a:rPr>
              <a:t/>
            </a:r>
            <a:br>
              <a:rPr lang="en-US" dirty="0">
                <a:solidFill>
                  <a:schemeClr val="tx1"/>
                </a:solidFill>
                <a:latin typeface="+mn-lt"/>
                <a:ea typeface="+mn-ea"/>
                <a:cs typeface="+mn-cs"/>
              </a:rPr>
            </a:br>
            <a:r>
              <a:rPr lang="en-US" dirty="0">
                <a:solidFill>
                  <a:schemeClr val="tx1"/>
                </a:solidFill>
                <a:latin typeface="+mn-lt"/>
                <a:ea typeface="+mn-ea"/>
                <a:cs typeface="+mn-cs"/>
              </a:rPr>
              <a:t/>
            </a:r>
            <a:br>
              <a:rPr lang="en-US" dirty="0">
                <a:solidFill>
                  <a:schemeClr val="tx1"/>
                </a:solidFill>
                <a:latin typeface="+mn-lt"/>
                <a:ea typeface="+mn-ea"/>
                <a:cs typeface="+mn-cs"/>
              </a:rPr>
            </a:br>
            <a:endParaRPr lang="es-MX" dirty="0"/>
          </a:p>
        </p:txBody>
      </p:sp>
      <p:pic>
        <p:nvPicPr>
          <p:cNvPr id="51208" name="Picture 8" descr="http://accad.osu.edu/~smay/Human/muscles.jpg"/>
          <p:cNvPicPr>
            <a:picLocks noChangeAspect="1" noChangeArrowheads="1"/>
          </p:cNvPicPr>
          <p:nvPr/>
        </p:nvPicPr>
        <p:blipFill>
          <a:blip r:embed="rId3"/>
          <a:srcRect/>
          <a:stretch>
            <a:fillRect/>
          </a:stretch>
        </p:blipFill>
        <p:spPr bwMode="auto">
          <a:xfrm>
            <a:off x="4945290" y="1737761"/>
            <a:ext cx="3574596" cy="45469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4 Botón de acción: Inicio">
            <a:hlinkClick r:id="rId4" action="ppaction://hlinksldjump" highlightClick="1"/>
          </p:cNvPr>
          <p:cNvSpPr/>
          <p:nvPr/>
        </p:nvSpPr>
        <p:spPr>
          <a:xfrm>
            <a:off x="714348" y="5286388"/>
            <a:ext cx="571504" cy="500066"/>
          </a:xfrm>
          <a:prstGeom prst="actionButtonHom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6" name="5 Botón de acción: Hacia atrás o Anterior">
            <a:hlinkClick r:id="" action="ppaction://hlinkshowjump?jump=previousslide" highlightClick="1"/>
          </p:cNvPr>
          <p:cNvSpPr/>
          <p:nvPr/>
        </p:nvSpPr>
        <p:spPr>
          <a:xfrm>
            <a:off x="571472" y="6000768"/>
            <a:ext cx="357190" cy="285752"/>
          </a:xfrm>
          <a:prstGeom prst="actionButtonBackPreviou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
        <p:nvSpPr>
          <p:cNvPr id="7" name="6 Botón de acción: Hacia delante o Siguiente">
            <a:hlinkClick r:id="" action="ppaction://hlinkshowjump?jump=nextslide" highlightClick="1"/>
          </p:cNvPr>
          <p:cNvSpPr/>
          <p:nvPr/>
        </p:nvSpPr>
        <p:spPr>
          <a:xfrm>
            <a:off x="1000100" y="6000768"/>
            <a:ext cx="357190" cy="285752"/>
          </a:xfrm>
          <a:prstGeom prst="actionButtonForwardNex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0.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11.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12.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13.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14.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15.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16.xml><?xml version="1.0" encoding="utf-8"?>
<p:tagLst xmlns:a="http://schemas.openxmlformats.org/drawingml/2006/main" xmlns:r="http://schemas.openxmlformats.org/officeDocument/2006/relationships" xmlns:p="http://schemas.openxmlformats.org/presentationml/2006/main">
  <p:tag name="RNRSTYLE" val="Indezine_TM2_Text"/>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ags/tag9.xml><?xml version="1.0" encoding="utf-8"?>
<p:tagLst xmlns:a="http://schemas.openxmlformats.org/drawingml/2006/main" xmlns:r="http://schemas.openxmlformats.org/officeDocument/2006/relationships" xmlns:p="http://schemas.openxmlformats.org/presentationml/2006/main">
  <p:tag name="RNRSTYLE" val="Indezine_SM_Title"/>
</p:tagLst>
</file>

<file path=ppt/theme/theme1.xml><?xml version="1.0" encoding="utf-8"?>
<a:theme xmlns:a="http://schemas.openxmlformats.org/drawingml/2006/main" name="TS101968256">
  <a:themeElements>
    <a:clrScheme name="Custom 3">
      <a:dk1>
        <a:sysClr val="windowText" lastClr="000000"/>
      </a:dk1>
      <a:lt1>
        <a:srgbClr val="000000"/>
      </a:lt1>
      <a:dk2>
        <a:srgbClr val="1F497D"/>
      </a:dk2>
      <a:lt2>
        <a:srgbClr val="582700"/>
      </a:lt2>
      <a:accent1>
        <a:srgbClr val="C01400"/>
      </a:accent1>
      <a:accent2>
        <a:srgbClr val="FA9838"/>
      </a:accent2>
      <a:accent3>
        <a:srgbClr val="000000"/>
      </a:accent3>
      <a:accent4>
        <a:srgbClr val="8064A2"/>
      </a:accent4>
      <a:accent5>
        <a:srgbClr val="4BACC6"/>
      </a:accent5>
      <a:accent6>
        <a:srgbClr val="F79646"/>
      </a:accent6>
      <a:hlink>
        <a:srgbClr val="DB6F00"/>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S101967822">
  <a:themeElements>
    <a:clrScheme name="Custom 3">
      <a:dk1>
        <a:sysClr val="windowText" lastClr="000000"/>
      </a:dk1>
      <a:lt1>
        <a:srgbClr val="000000"/>
      </a:lt1>
      <a:dk2>
        <a:srgbClr val="1F497D"/>
      </a:dk2>
      <a:lt2>
        <a:srgbClr val="002381"/>
      </a:lt2>
      <a:accent1>
        <a:srgbClr val="0ABFFF"/>
      </a:accent1>
      <a:accent2>
        <a:srgbClr val="FFBD6D"/>
      </a:accent2>
      <a:accent3>
        <a:srgbClr val="000000"/>
      </a:accent3>
      <a:accent4>
        <a:srgbClr val="8064A2"/>
      </a:accent4>
      <a:accent5>
        <a:srgbClr val="4BACC6"/>
      </a:accent5>
      <a:accent6>
        <a:srgbClr val="F79646"/>
      </a:accent6>
      <a:hlink>
        <a:srgbClr val="FFAE89"/>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S101981119">
  <a:themeElements>
    <a:clrScheme name="uterus">
      <a:dk1>
        <a:srgbClr val="FFFFFF"/>
      </a:dk1>
      <a:lt1>
        <a:sysClr val="window" lastClr="FFFFFF"/>
      </a:lt1>
      <a:dk2>
        <a:srgbClr val="1F497D"/>
      </a:dk2>
      <a:lt2>
        <a:srgbClr val="A66A38"/>
      </a:lt2>
      <a:accent1>
        <a:srgbClr val="6B3C28"/>
      </a:accent1>
      <a:accent2>
        <a:srgbClr val="A0872B"/>
      </a:accent2>
      <a:accent3>
        <a:srgbClr val="FFFFFF"/>
      </a:accent3>
      <a:accent4>
        <a:srgbClr val="8064A2"/>
      </a:accent4>
      <a:accent5>
        <a:srgbClr val="4BACC6"/>
      </a:accent5>
      <a:accent6>
        <a:srgbClr val="F79646"/>
      </a:accent6>
      <a:hlink>
        <a:srgbClr val="657B79"/>
      </a:hlink>
      <a:folHlink>
        <a:srgbClr val="77777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S010336800">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_0777_slide">
  <a:themeElements>
    <a:clrScheme name="Tema de Office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fontScheme name="Tema d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e Office 1">
        <a:dk1>
          <a:srgbClr val="333333"/>
        </a:dk1>
        <a:lt1>
          <a:srgbClr val="FFFFFF"/>
        </a:lt1>
        <a:dk2>
          <a:srgbClr val="330000"/>
        </a:dk2>
        <a:lt2>
          <a:srgbClr val="FFFFFF"/>
        </a:lt2>
        <a:accent1>
          <a:srgbClr val="E65C5C"/>
        </a:accent1>
        <a:accent2>
          <a:srgbClr val="F26185"/>
        </a:accent2>
        <a:accent3>
          <a:srgbClr val="ADAAAA"/>
        </a:accent3>
        <a:accent4>
          <a:srgbClr val="DADADA"/>
        </a:accent4>
        <a:accent5>
          <a:srgbClr val="F0B5B5"/>
        </a:accent5>
        <a:accent6>
          <a:srgbClr val="DB5778"/>
        </a:accent6>
        <a:hlink>
          <a:srgbClr val="FF9999"/>
        </a:hlink>
        <a:folHlink>
          <a:srgbClr val="FFB2BF"/>
        </a:folHlink>
      </a:clrScheme>
      <a:clrMap bg1="dk2" tx1="lt1" bg2="dk1" tx2="lt2" accent1="accent1" accent2="accent2" accent3="accent3" accent4="accent4" accent5="accent5" accent6="accent6" hlink="hlink" folHlink="folHlink"/>
    </a:extraClrScheme>
    <a:extraClrScheme>
      <a:clrScheme name="Tema de Office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clrMap bg1="dk2" tx1="lt1" bg2="dk1" tx2="lt2" accent1="accent1" accent2="accent2" accent3="accent3" accent4="accent4" accent5="accent5" accent6="accent6" hlink="hlink" folHlink="folHlink"/>
    </a:extraClrScheme>
    <a:extraClrScheme>
      <a:clrScheme name="Tema de Office 3">
        <a:dk1>
          <a:srgbClr val="333333"/>
        </a:dk1>
        <a:lt1>
          <a:srgbClr val="FFFFFF"/>
        </a:lt1>
        <a:dk2>
          <a:srgbClr val="330000"/>
        </a:dk2>
        <a:lt2>
          <a:srgbClr val="FFFFFF"/>
        </a:lt2>
        <a:accent1>
          <a:srgbClr val="ADD92B"/>
        </a:accent1>
        <a:accent2>
          <a:srgbClr val="F27979"/>
        </a:accent2>
        <a:accent3>
          <a:srgbClr val="ADAAAA"/>
        </a:accent3>
        <a:accent4>
          <a:srgbClr val="DADADA"/>
        </a:accent4>
        <a:accent5>
          <a:srgbClr val="D3E9AC"/>
        </a:accent5>
        <a:accent6>
          <a:srgbClr val="DB6D6D"/>
        </a:accent6>
        <a:hlink>
          <a:srgbClr val="E6E673"/>
        </a:hlink>
        <a:folHlink>
          <a:srgbClr val="91DAF2"/>
        </a:folHlink>
      </a:clrScheme>
      <a:clrMap bg1="dk2" tx1="lt1" bg2="dk1" tx2="lt2" accent1="accent1" accent2="accent2" accent3="accent3" accent4="accent4" accent5="accent5" accent6="accent6" hlink="hlink" folHlink="folHlink"/>
    </a:extraClrScheme>
    <a:extraClrScheme>
      <a:clrScheme name="Tema de Office 4">
        <a:dk1>
          <a:srgbClr val="333333"/>
        </a:dk1>
        <a:lt1>
          <a:srgbClr val="FFFFFF"/>
        </a:lt1>
        <a:dk2>
          <a:srgbClr val="330000"/>
        </a:dk2>
        <a:lt2>
          <a:srgbClr val="FFFFFF"/>
        </a:lt2>
        <a:accent1>
          <a:srgbClr val="E6B800"/>
        </a:accent1>
        <a:accent2>
          <a:srgbClr val="57D957"/>
        </a:accent2>
        <a:accent3>
          <a:srgbClr val="ADAAAA"/>
        </a:accent3>
        <a:accent4>
          <a:srgbClr val="DADADA"/>
        </a:accent4>
        <a:accent5>
          <a:srgbClr val="F0D8AA"/>
        </a:accent5>
        <a:accent6>
          <a:srgbClr val="4EC44E"/>
        </a:accent6>
        <a:hlink>
          <a:srgbClr val="CABFFF"/>
        </a:hlink>
        <a:folHlink>
          <a:srgbClr val="FF9999"/>
        </a:folHlink>
      </a:clrScheme>
      <a:clrMap bg1="dk2" tx1="lt1" bg2="dk1" tx2="lt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B2B2B2"/>
        </a:lt2>
        <a:accent1>
          <a:srgbClr val="E65C5C"/>
        </a:accent1>
        <a:accent2>
          <a:srgbClr val="F26185"/>
        </a:accent2>
        <a:accent3>
          <a:srgbClr val="FFFFFF"/>
        </a:accent3>
        <a:accent4>
          <a:srgbClr val="000000"/>
        </a:accent4>
        <a:accent5>
          <a:srgbClr val="F0B5B5"/>
        </a:accent5>
        <a:accent6>
          <a:srgbClr val="DB5778"/>
        </a:accent6>
        <a:hlink>
          <a:srgbClr val="FF9999"/>
        </a:hlink>
        <a:folHlink>
          <a:srgbClr val="FFB2BF"/>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B2B2B2"/>
        </a:lt2>
        <a:accent1>
          <a:srgbClr val="E68545"/>
        </a:accent1>
        <a:accent2>
          <a:srgbClr val="E65CAC"/>
        </a:accent2>
        <a:accent3>
          <a:srgbClr val="FFFFFF"/>
        </a:accent3>
        <a:accent4>
          <a:srgbClr val="000000"/>
        </a:accent4>
        <a:accent5>
          <a:srgbClr val="F0C2B0"/>
        </a:accent5>
        <a:accent6>
          <a:srgbClr val="D0539B"/>
        </a:accent6>
        <a:hlink>
          <a:srgbClr val="FF9999"/>
        </a:hlink>
        <a:folHlink>
          <a:srgbClr val="E6B2FF"/>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B2B2B2"/>
        </a:lt2>
        <a:accent1>
          <a:srgbClr val="ADD92B"/>
        </a:accent1>
        <a:accent2>
          <a:srgbClr val="F27979"/>
        </a:accent2>
        <a:accent3>
          <a:srgbClr val="FFFFFF"/>
        </a:accent3>
        <a:accent4>
          <a:srgbClr val="000000"/>
        </a:accent4>
        <a:accent5>
          <a:srgbClr val="D3E9AC"/>
        </a:accent5>
        <a:accent6>
          <a:srgbClr val="DB6D6D"/>
        </a:accent6>
        <a:hlink>
          <a:srgbClr val="E6E673"/>
        </a:hlink>
        <a:folHlink>
          <a:srgbClr val="91DAF2"/>
        </a:folHlink>
      </a:clrScheme>
      <a:clrMap bg1="lt1" tx1="dk1" bg2="lt2" tx2="dk2" accent1="accent1" accent2="accent2" accent3="accent3" accent4="accent4" accent5="accent5" accent6="accent6" hlink="hlink" folHlink="folHlink"/>
    </a:extraClrScheme>
    <a:extraClrScheme>
      <a:clrScheme name="Tema de Office 8">
        <a:dk1>
          <a:srgbClr val="000000"/>
        </a:dk1>
        <a:lt1>
          <a:srgbClr val="FFFFFF"/>
        </a:lt1>
        <a:dk2>
          <a:srgbClr val="000000"/>
        </a:dk2>
        <a:lt2>
          <a:srgbClr val="B2B2B2"/>
        </a:lt2>
        <a:accent1>
          <a:srgbClr val="E6B800"/>
        </a:accent1>
        <a:accent2>
          <a:srgbClr val="57D957"/>
        </a:accent2>
        <a:accent3>
          <a:srgbClr val="FFFFFF"/>
        </a:accent3>
        <a:accent4>
          <a:srgbClr val="000000"/>
        </a:accent4>
        <a:accent5>
          <a:srgbClr val="F0D8AA"/>
        </a:accent5>
        <a:accent6>
          <a:srgbClr val="4EC44E"/>
        </a:accent6>
        <a:hlink>
          <a:srgbClr val="CABFFF"/>
        </a:hlink>
        <a:folHlink>
          <a:srgbClr val="FF99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330000"/>
        </a:dk2>
        <a:lt2>
          <a:srgbClr val="FFFFFF"/>
        </a:lt2>
        <a:accent1>
          <a:srgbClr val="E65C5C"/>
        </a:accent1>
        <a:accent2>
          <a:srgbClr val="F26185"/>
        </a:accent2>
        <a:accent3>
          <a:srgbClr val="ADAAAA"/>
        </a:accent3>
        <a:accent4>
          <a:srgbClr val="DADADA"/>
        </a:accent4>
        <a:accent5>
          <a:srgbClr val="F0B5B5"/>
        </a:accent5>
        <a:accent6>
          <a:srgbClr val="DB5778"/>
        </a:accent6>
        <a:hlink>
          <a:srgbClr val="FF9999"/>
        </a:hlink>
        <a:folHlink>
          <a:srgbClr val="FFB2BF"/>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330000"/>
        </a:dk2>
        <a:lt2>
          <a:srgbClr val="FFFFFF"/>
        </a:lt2>
        <a:accent1>
          <a:srgbClr val="ADD92B"/>
        </a:accent1>
        <a:accent2>
          <a:srgbClr val="F27979"/>
        </a:accent2>
        <a:accent3>
          <a:srgbClr val="ADAAAA"/>
        </a:accent3>
        <a:accent4>
          <a:srgbClr val="DADADA"/>
        </a:accent4>
        <a:accent5>
          <a:srgbClr val="D3E9AC"/>
        </a:accent5>
        <a:accent6>
          <a:srgbClr val="DB6D6D"/>
        </a:accent6>
        <a:hlink>
          <a:srgbClr val="E6E673"/>
        </a:hlink>
        <a:folHlink>
          <a:srgbClr val="91DAF2"/>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330000"/>
        </a:dk2>
        <a:lt2>
          <a:srgbClr val="FFFFFF"/>
        </a:lt2>
        <a:accent1>
          <a:srgbClr val="E6B800"/>
        </a:accent1>
        <a:accent2>
          <a:srgbClr val="57D957"/>
        </a:accent2>
        <a:accent3>
          <a:srgbClr val="ADAAAA"/>
        </a:accent3>
        <a:accent4>
          <a:srgbClr val="DADADA"/>
        </a:accent4>
        <a:accent5>
          <a:srgbClr val="F0D8AA"/>
        </a:accent5>
        <a:accent6>
          <a:srgbClr val="4EC44E"/>
        </a:accent6>
        <a:hlink>
          <a:srgbClr val="CABFFF"/>
        </a:hlink>
        <a:folHlink>
          <a:srgbClr val="FF9999"/>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E65C5C"/>
        </a:accent1>
        <a:accent2>
          <a:srgbClr val="F26185"/>
        </a:accent2>
        <a:accent3>
          <a:srgbClr val="FFFFFF"/>
        </a:accent3>
        <a:accent4>
          <a:srgbClr val="000000"/>
        </a:accent4>
        <a:accent5>
          <a:srgbClr val="F0B5B5"/>
        </a:accent5>
        <a:accent6>
          <a:srgbClr val="DB5778"/>
        </a:accent6>
        <a:hlink>
          <a:srgbClr val="FF9999"/>
        </a:hlink>
        <a:folHlink>
          <a:srgbClr val="FFB2B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E68545"/>
        </a:accent1>
        <a:accent2>
          <a:srgbClr val="E65CAC"/>
        </a:accent2>
        <a:accent3>
          <a:srgbClr val="FFFFFF"/>
        </a:accent3>
        <a:accent4>
          <a:srgbClr val="000000"/>
        </a:accent4>
        <a:accent5>
          <a:srgbClr val="F0C2B0"/>
        </a:accent5>
        <a:accent6>
          <a:srgbClr val="D0539B"/>
        </a:accent6>
        <a:hlink>
          <a:srgbClr val="FF9999"/>
        </a:hlink>
        <a:folHlink>
          <a:srgbClr val="E6B2F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ADD92B"/>
        </a:accent1>
        <a:accent2>
          <a:srgbClr val="F27979"/>
        </a:accent2>
        <a:accent3>
          <a:srgbClr val="FFFFFF"/>
        </a:accent3>
        <a:accent4>
          <a:srgbClr val="000000"/>
        </a:accent4>
        <a:accent5>
          <a:srgbClr val="D3E9AC"/>
        </a:accent5>
        <a:accent6>
          <a:srgbClr val="DB6D6D"/>
        </a:accent6>
        <a:hlink>
          <a:srgbClr val="E6E673"/>
        </a:hlink>
        <a:folHlink>
          <a:srgbClr val="91DAF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E6B800"/>
        </a:accent1>
        <a:accent2>
          <a:srgbClr val="57D957"/>
        </a:accent2>
        <a:accent3>
          <a:srgbClr val="FFFFFF"/>
        </a:accent3>
        <a:accent4>
          <a:srgbClr val="000000"/>
        </a:accent4>
        <a:accent5>
          <a:srgbClr val="F0D8AA"/>
        </a:accent5>
        <a:accent6>
          <a:srgbClr val="4EC44E"/>
        </a:accent6>
        <a:hlink>
          <a:srgbClr val="CABFFF"/>
        </a:hlink>
        <a:folHlink>
          <a:srgbClr val="FF99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S101984369">
  <a:themeElements>
    <a:clrScheme name="fitness">
      <a:dk1>
        <a:srgbClr val="FFFFFF"/>
      </a:dk1>
      <a:lt1>
        <a:srgbClr val="FFFFFF"/>
      </a:lt1>
      <a:dk2>
        <a:srgbClr val="000000"/>
      </a:dk2>
      <a:lt2>
        <a:srgbClr val="D54B00"/>
      </a:lt2>
      <a:accent1>
        <a:srgbClr val="E97D00"/>
      </a:accent1>
      <a:accent2>
        <a:srgbClr val="F7C500"/>
      </a:accent2>
      <a:accent3>
        <a:srgbClr val="FFFFFF"/>
      </a:accent3>
      <a:accent4>
        <a:srgbClr val="8064A2"/>
      </a:accent4>
      <a:accent5>
        <a:srgbClr val="4BACC6"/>
      </a:accent5>
      <a:accent6>
        <a:srgbClr val="F79646"/>
      </a:accent6>
      <a:hlink>
        <a:srgbClr val="FCF84C"/>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d_0747_slide">
  <a:themeElements>
    <a:clrScheme name="Tema de Office 2">
      <a:dk1>
        <a:srgbClr val="333333"/>
      </a:dk1>
      <a:lt1>
        <a:srgbClr val="FFFFFF"/>
      </a:lt1>
      <a:dk2>
        <a:srgbClr val="330033"/>
      </a:dk2>
      <a:lt2>
        <a:srgbClr val="FFFFFF"/>
      </a:lt2>
      <a:accent1>
        <a:srgbClr val="A282D9"/>
      </a:accent1>
      <a:accent2>
        <a:srgbClr val="F27997"/>
      </a:accent2>
      <a:accent3>
        <a:srgbClr val="ADAAAD"/>
      </a:accent3>
      <a:accent4>
        <a:srgbClr val="DADADA"/>
      </a:accent4>
      <a:accent5>
        <a:srgbClr val="CEC1E9"/>
      </a:accent5>
      <a:accent6>
        <a:srgbClr val="DB6D88"/>
      </a:accent6>
      <a:hlink>
        <a:srgbClr val="F29DF2"/>
      </a:hlink>
      <a:folHlink>
        <a:srgbClr val="FFAC99"/>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e Office 1">
        <a:dk1>
          <a:srgbClr val="333333"/>
        </a:dk1>
        <a:lt1>
          <a:srgbClr val="FFFFFF"/>
        </a:lt1>
        <a:dk2>
          <a:srgbClr val="330033"/>
        </a:dk2>
        <a:lt2>
          <a:srgbClr val="FFFFFF"/>
        </a:lt2>
        <a:accent1>
          <a:srgbClr val="D96FD9"/>
        </a:accent1>
        <a:accent2>
          <a:srgbClr val="E675E6"/>
        </a:accent2>
        <a:accent3>
          <a:srgbClr val="ADAAAD"/>
        </a:accent3>
        <a:accent4>
          <a:srgbClr val="DADADA"/>
        </a:accent4>
        <a:accent5>
          <a:srgbClr val="E9BBE9"/>
        </a:accent5>
        <a:accent6>
          <a:srgbClr val="D069D0"/>
        </a:accent6>
        <a:hlink>
          <a:srgbClr val="F291F2"/>
        </a:hlink>
        <a:folHlink>
          <a:srgbClr val="FFA6FF"/>
        </a:folHlink>
      </a:clrScheme>
      <a:clrMap bg1="dk2" tx1="lt1" bg2="dk1" tx2="lt2" accent1="accent1" accent2="accent2" accent3="accent3" accent4="accent4" accent5="accent5" accent6="accent6" hlink="hlink" folHlink="folHlink"/>
    </a:extraClrScheme>
    <a:extraClrScheme>
      <a:clrScheme name="Tema de Office 2">
        <a:dk1>
          <a:srgbClr val="333333"/>
        </a:dk1>
        <a:lt1>
          <a:srgbClr val="FFFFFF"/>
        </a:lt1>
        <a:dk2>
          <a:srgbClr val="330033"/>
        </a:dk2>
        <a:lt2>
          <a:srgbClr val="FFFFFF"/>
        </a:lt2>
        <a:accent1>
          <a:srgbClr val="A282D9"/>
        </a:accent1>
        <a:accent2>
          <a:srgbClr val="F27997"/>
        </a:accent2>
        <a:accent3>
          <a:srgbClr val="ADAAAD"/>
        </a:accent3>
        <a:accent4>
          <a:srgbClr val="DADADA"/>
        </a:accent4>
        <a:accent5>
          <a:srgbClr val="CEC1E9"/>
        </a:accent5>
        <a:accent6>
          <a:srgbClr val="DB6D88"/>
        </a:accent6>
        <a:hlink>
          <a:srgbClr val="F29DF2"/>
        </a:hlink>
        <a:folHlink>
          <a:srgbClr val="FFAC99"/>
        </a:folHlink>
      </a:clrScheme>
      <a:clrMap bg1="dk2" tx1="lt1" bg2="dk1" tx2="lt2" accent1="accent1" accent2="accent2" accent3="accent3" accent4="accent4" accent5="accent5" accent6="accent6" hlink="hlink" folHlink="folHlink"/>
    </a:extraClrScheme>
    <a:extraClrScheme>
      <a:clrScheme name="Tema de Office 3">
        <a:dk1>
          <a:srgbClr val="333333"/>
        </a:dk1>
        <a:lt1>
          <a:srgbClr val="FFFFFF"/>
        </a:lt1>
        <a:dk2>
          <a:srgbClr val="330033"/>
        </a:dk2>
        <a:lt2>
          <a:srgbClr val="FFFFFF"/>
        </a:lt2>
        <a:accent1>
          <a:srgbClr val="95D962"/>
        </a:accent1>
        <a:accent2>
          <a:srgbClr val="E675E6"/>
        </a:accent2>
        <a:accent3>
          <a:srgbClr val="ADAAAD"/>
        </a:accent3>
        <a:accent4>
          <a:srgbClr val="DADADA"/>
        </a:accent4>
        <a:accent5>
          <a:srgbClr val="C8E9B7"/>
        </a:accent5>
        <a:accent6>
          <a:srgbClr val="D069D0"/>
        </a:accent6>
        <a:hlink>
          <a:srgbClr val="E6D97E"/>
        </a:hlink>
        <a:folHlink>
          <a:srgbClr val="8AE6C8"/>
        </a:folHlink>
      </a:clrScheme>
      <a:clrMap bg1="dk2" tx1="lt1" bg2="dk1" tx2="lt2" accent1="accent1" accent2="accent2" accent3="accent3" accent4="accent4" accent5="accent5" accent6="accent6" hlink="hlink" folHlink="folHlink"/>
    </a:extraClrScheme>
    <a:extraClrScheme>
      <a:clrScheme name="Tema de Office 4">
        <a:dk1>
          <a:srgbClr val="333333"/>
        </a:dk1>
        <a:lt1>
          <a:srgbClr val="FFFFFF"/>
        </a:lt1>
        <a:dk2>
          <a:srgbClr val="330033"/>
        </a:dk2>
        <a:lt2>
          <a:srgbClr val="FFFFFF"/>
        </a:lt2>
        <a:accent1>
          <a:srgbClr val="5DB3E8"/>
        </a:accent1>
        <a:accent2>
          <a:srgbClr val="B5C223"/>
        </a:accent2>
        <a:accent3>
          <a:srgbClr val="ADAAAD"/>
        </a:accent3>
        <a:accent4>
          <a:srgbClr val="DADADA"/>
        </a:accent4>
        <a:accent5>
          <a:srgbClr val="B6D6F2"/>
        </a:accent5>
        <a:accent6>
          <a:srgbClr val="A4B01F"/>
        </a:accent6>
        <a:hlink>
          <a:srgbClr val="F2B479"/>
        </a:hlink>
        <a:folHlink>
          <a:srgbClr val="F29DF2"/>
        </a:folHlink>
      </a:clrScheme>
      <a:clrMap bg1="dk2" tx1="lt1" bg2="dk1" tx2="lt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CCCCCC"/>
        </a:lt2>
        <a:accent1>
          <a:srgbClr val="D96FD9"/>
        </a:accent1>
        <a:accent2>
          <a:srgbClr val="E675E6"/>
        </a:accent2>
        <a:accent3>
          <a:srgbClr val="FFFFFF"/>
        </a:accent3>
        <a:accent4>
          <a:srgbClr val="000000"/>
        </a:accent4>
        <a:accent5>
          <a:srgbClr val="E9BBE9"/>
        </a:accent5>
        <a:accent6>
          <a:srgbClr val="D069D0"/>
        </a:accent6>
        <a:hlink>
          <a:srgbClr val="F291F2"/>
        </a:hlink>
        <a:folHlink>
          <a:srgbClr val="FFA6FF"/>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CCCCCC"/>
        </a:lt2>
        <a:accent1>
          <a:srgbClr val="A282D9"/>
        </a:accent1>
        <a:accent2>
          <a:srgbClr val="F27997"/>
        </a:accent2>
        <a:accent3>
          <a:srgbClr val="FFFFFF"/>
        </a:accent3>
        <a:accent4>
          <a:srgbClr val="000000"/>
        </a:accent4>
        <a:accent5>
          <a:srgbClr val="CEC1E9"/>
        </a:accent5>
        <a:accent6>
          <a:srgbClr val="DB6D88"/>
        </a:accent6>
        <a:hlink>
          <a:srgbClr val="F29DF2"/>
        </a:hlink>
        <a:folHlink>
          <a:srgbClr val="FFAC99"/>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CCCC"/>
        </a:lt2>
        <a:accent1>
          <a:srgbClr val="95D962"/>
        </a:accent1>
        <a:accent2>
          <a:srgbClr val="E675E6"/>
        </a:accent2>
        <a:accent3>
          <a:srgbClr val="FFFFFF"/>
        </a:accent3>
        <a:accent4>
          <a:srgbClr val="000000"/>
        </a:accent4>
        <a:accent5>
          <a:srgbClr val="C8E9B7"/>
        </a:accent5>
        <a:accent6>
          <a:srgbClr val="D069D0"/>
        </a:accent6>
        <a:hlink>
          <a:srgbClr val="E6D97E"/>
        </a:hlink>
        <a:folHlink>
          <a:srgbClr val="8AE6C8"/>
        </a:folHlink>
      </a:clrScheme>
      <a:clrMap bg1="lt1" tx1="dk1" bg2="lt2" tx2="dk2" accent1="accent1" accent2="accent2" accent3="accent3" accent4="accent4" accent5="accent5" accent6="accent6" hlink="hlink" folHlink="folHlink"/>
    </a:extraClrScheme>
    <a:extraClrScheme>
      <a:clrScheme name="Tema de Office 8">
        <a:dk1>
          <a:srgbClr val="000000"/>
        </a:dk1>
        <a:lt1>
          <a:srgbClr val="FFFFFF"/>
        </a:lt1>
        <a:dk2>
          <a:srgbClr val="000000"/>
        </a:dk2>
        <a:lt2>
          <a:srgbClr val="CCCCCC"/>
        </a:lt2>
        <a:accent1>
          <a:srgbClr val="5DB3E8"/>
        </a:accent1>
        <a:accent2>
          <a:srgbClr val="B5C223"/>
        </a:accent2>
        <a:accent3>
          <a:srgbClr val="FFFFFF"/>
        </a:accent3>
        <a:accent4>
          <a:srgbClr val="000000"/>
        </a:accent4>
        <a:accent5>
          <a:srgbClr val="B6D6F2"/>
        </a:accent5>
        <a:accent6>
          <a:srgbClr val="A4B01F"/>
        </a:accent6>
        <a:hlink>
          <a:srgbClr val="F2B479"/>
        </a:hlink>
        <a:folHlink>
          <a:srgbClr val="F29DF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2">
      <a:dk1>
        <a:srgbClr val="333333"/>
      </a:dk1>
      <a:lt1>
        <a:srgbClr val="FFFFFF"/>
      </a:lt1>
      <a:dk2>
        <a:srgbClr val="330033"/>
      </a:dk2>
      <a:lt2>
        <a:srgbClr val="FFFFFF"/>
      </a:lt2>
      <a:accent1>
        <a:srgbClr val="A282D9"/>
      </a:accent1>
      <a:accent2>
        <a:srgbClr val="F27997"/>
      </a:accent2>
      <a:accent3>
        <a:srgbClr val="ADAAAD"/>
      </a:accent3>
      <a:accent4>
        <a:srgbClr val="DADADA"/>
      </a:accent4>
      <a:accent5>
        <a:srgbClr val="CEC1E9"/>
      </a:accent5>
      <a:accent6>
        <a:srgbClr val="DB6D88"/>
      </a:accent6>
      <a:hlink>
        <a:srgbClr val="F29DF2"/>
      </a:hlink>
      <a:folHlink>
        <a:srgbClr val="FFAC9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330033"/>
        </a:dk2>
        <a:lt2>
          <a:srgbClr val="FFFFFF"/>
        </a:lt2>
        <a:accent1>
          <a:srgbClr val="D96FD9"/>
        </a:accent1>
        <a:accent2>
          <a:srgbClr val="E675E6"/>
        </a:accent2>
        <a:accent3>
          <a:srgbClr val="ADAAAD"/>
        </a:accent3>
        <a:accent4>
          <a:srgbClr val="DADADA"/>
        </a:accent4>
        <a:accent5>
          <a:srgbClr val="E9BBE9"/>
        </a:accent5>
        <a:accent6>
          <a:srgbClr val="D069D0"/>
        </a:accent6>
        <a:hlink>
          <a:srgbClr val="F291F2"/>
        </a:hlink>
        <a:folHlink>
          <a:srgbClr val="FFA6FF"/>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330033"/>
        </a:dk2>
        <a:lt2>
          <a:srgbClr val="FFFFFF"/>
        </a:lt2>
        <a:accent1>
          <a:srgbClr val="A282D9"/>
        </a:accent1>
        <a:accent2>
          <a:srgbClr val="F27997"/>
        </a:accent2>
        <a:accent3>
          <a:srgbClr val="ADAAAD"/>
        </a:accent3>
        <a:accent4>
          <a:srgbClr val="DADADA"/>
        </a:accent4>
        <a:accent5>
          <a:srgbClr val="CEC1E9"/>
        </a:accent5>
        <a:accent6>
          <a:srgbClr val="DB6D88"/>
        </a:accent6>
        <a:hlink>
          <a:srgbClr val="F29DF2"/>
        </a:hlink>
        <a:folHlink>
          <a:srgbClr val="FFAC99"/>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330033"/>
        </a:dk2>
        <a:lt2>
          <a:srgbClr val="FFFFFF"/>
        </a:lt2>
        <a:accent1>
          <a:srgbClr val="95D962"/>
        </a:accent1>
        <a:accent2>
          <a:srgbClr val="E675E6"/>
        </a:accent2>
        <a:accent3>
          <a:srgbClr val="ADAAAD"/>
        </a:accent3>
        <a:accent4>
          <a:srgbClr val="DADADA"/>
        </a:accent4>
        <a:accent5>
          <a:srgbClr val="C8E9B7"/>
        </a:accent5>
        <a:accent6>
          <a:srgbClr val="D069D0"/>
        </a:accent6>
        <a:hlink>
          <a:srgbClr val="E6D97E"/>
        </a:hlink>
        <a:folHlink>
          <a:srgbClr val="8AE6C8"/>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330033"/>
        </a:dk2>
        <a:lt2>
          <a:srgbClr val="FFFFFF"/>
        </a:lt2>
        <a:accent1>
          <a:srgbClr val="5DB3E8"/>
        </a:accent1>
        <a:accent2>
          <a:srgbClr val="B5C223"/>
        </a:accent2>
        <a:accent3>
          <a:srgbClr val="ADAAAD"/>
        </a:accent3>
        <a:accent4>
          <a:srgbClr val="DADADA"/>
        </a:accent4>
        <a:accent5>
          <a:srgbClr val="B6D6F2"/>
        </a:accent5>
        <a:accent6>
          <a:srgbClr val="A4B01F"/>
        </a:accent6>
        <a:hlink>
          <a:srgbClr val="F2B479"/>
        </a:hlink>
        <a:folHlink>
          <a:srgbClr val="F29DF2"/>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D96FD9"/>
        </a:accent1>
        <a:accent2>
          <a:srgbClr val="E675E6"/>
        </a:accent2>
        <a:accent3>
          <a:srgbClr val="FFFFFF"/>
        </a:accent3>
        <a:accent4>
          <a:srgbClr val="000000"/>
        </a:accent4>
        <a:accent5>
          <a:srgbClr val="E9BBE9"/>
        </a:accent5>
        <a:accent6>
          <a:srgbClr val="D069D0"/>
        </a:accent6>
        <a:hlink>
          <a:srgbClr val="F291F2"/>
        </a:hlink>
        <a:folHlink>
          <a:srgbClr val="FFA6F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A282D9"/>
        </a:accent1>
        <a:accent2>
          <a:srgbClr val="F27997"/>
        </a:accent2>
        <a:accent3>
          <a:srgbClr val="FFFFFF"/>
        </a:accent3>
        <a:accent4>
          <a:srgbClr val="000000"/>
        </a:accent4>
        <a:accent5>
          <a:srgbClr val="CEC1E9"/>
        </a:accent5>
        <a:accent6>
          <a:srgbClr val="DB6D88"/>
        </a:accent6>
        <a:hlink>
          <a:srgbClr val="F29DF2"/>
        </a:hlink>
        <a:folHlink>
          <a:srgbClr val="FFAC9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95D962"/>
        </a:accent1>
        <a:accent2>
          <a:srgbClr val="E675E6"/>
        </a:accent2>
        <a:accent3>
          <a:srgbClr val="FFFFFF"/>
        </a:accent3>
        <a:accent4>
          <a:srgbClr val="000000"/>
        </a:accent4>
        <a:accent5>
          <a:srgbClr val="C8E9B7"/>
        </a:accent5>
        <a:accent6>
          <a:srgbClr val="D069D0"/>
        </a:accent6>
        <a:hlink>
          <a:srgbClr val="E6D97E"/>
        </a:hlink>
        <a:folHlink>
          <a:srgbClr val="8AE6C8"/>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DB3E8"/>
        </a:accent1>
        <a:accent2>
          <a:srgbClr val="B5C223"/>
        </a:accent2>
        <a:accent3>
          <a:srgbClr val="FFFFFF"/>
        </a:accent3>
        <a:accent4>
          <a:srgbClr val="000000"/>
        </a:accent4>
        <a:accent5>
          <a:srgbClr val="B6D6F2"/>
        </a:accent5>
        <a:accent6>
          <a:srgbClr val="A4B01F"/>
        </a:accent6>
        <a:hlink>
          <a:srgbClr val="F2B479"/>
        </a:hlink>
        <a:folHlink>
          <a:srgbClr val="F29DF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rdiovascular">
  <a:themeElements>
    <a:clrScheme name="Custom 3">
      <a:dk1>
        <a:sysClr val="windowText" lastClr="000000"/>
      </a:dk1>
      <a:lt1>
        <a:srgbClr val="000000"/>
      </a:lt1>
      <a:dk2>
        <a:srgbClr val="1F497D"/>
      </a:dk2>
      <a:lt2>
        <a:srgbClr val="AA1826"/>
      </a:lt2>
      <a:accent1>
        <a:srgbClr val="3475A0"/>
      </a:accent1>
      <a:accent2>
        <a:srgbClr val="266E9F"/>
      </a:accent2>
      <a:accent3>
        <a:srgbClr val="000000"/>
      </a:accent3>
      <a:accent4>
        <a:srgbClr val="8064A2"/>
      </a:accent4>
      <a:accent5>
        <a:srgbClr val="4BACC6"/>
      </a:accent5>
      <a:accent6>
        <a:srgbClr val="F79646"/>
      </a:accent6>
      <a:hlink>
        <a:srgbClr val="FFBD78"/>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S010286748">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TS010286784">
  <a:themeElements>
    <a:clrScheme name="Red Template Template">
      <a:dk1>
        <a:srgbClr val="000000"/>
      </a:dk1>
      <a:lt1>
        <a:srgbClr val="FFFFFF"/>
      </a:lt1>
      <a:dk2>
        <a:srgbClr val="9C2828"/>
      </a:dk2>
      <a:lt2>
        <a:srgbClr val="FFFF99"/>
      </a:lt2>
      <a:accent1>
        <a:srgbClr val="FFC000"/>
      </a:accent1>
      <a:accent2>
        <a:srgbClr val="0D84CD"/>
      </a:accent2>
      <a:accent3>
        <a:srgbClr val="AD5778"/>
      </a:accent3>
      <a:accent4>
        <a:srgbClr val="919E7A"/>
      </a:accent4>
      <a:accent5>
        <a:srgbClr val="DA804E"/>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DE00631-A726-4773-9FCC-068D4C9804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626</TotalTime>
  <Words>1366</Words>
  <Application>Microsoft Office PowerPoint</Application>
  <PresentationFormat>Presentación en pantalla (4:3)</PresentationFormat>
  <Paragraphs>239</Paragraphs>
  <Slides>44</Slides>
  <Notes>10</Notes>
  <HiddenSlides>0</HiddenSlides>
  <MMClips>0</MMClips>
  <ScaleCrop>false</ScaleCrop>
  <HeadingPairs>
    <vt:vector size="4" baseType="variant">
      <vt:variant>
        <vt:lpstr>Tema</vt:lpstr>
      </vt:variant>
      <vt:variant>
        <vt:i4>13</vt:i4>
      </vt:variant>
      <vt:variant>
        <vt:lpstr>Títulos de diapositiva</vt:lpstr>
      </vt:variant>
      <vt:variant>
        <vt:i4>44</vt:i4>
      </vt:variant>
    </vt:vector>
  </HeadingPairs>
  <TitlesOfParts>
    <vt:vector size="57" baseType="lpstr">
      <vt:lpstr>TS101968256</vt:lpstr>
      <vt:lpstr>med_0777_slide</vt:lpstr>
      <vt:lpstr>1_Default Design</vt:lpstr>
      <vt:lpstr>TS101984369</vt:lpstr>
      <vt:lpstr>med_0747_slide</vt:lpstr>
      <vt:lpstr>2_Default Design</vt:lpstr>
      <vt:lpstr>cardiovascular</vt:lpstr>
      <vt:lpstr>TS010286748</vt:lpstr>
      <vt:lpstr>TS010286784</vt:lpstr>
      <vt:lpstr>TS101967822</vt:lpstr>
      <vt:lpstr>Tema de Office</vt:lpstr>
      <vt:lpstr>TS101981119</vt:lpstr>
      <vt:lpstr>TS010336800</vt:lpstr>
      <vt:lpstr>BODY SYSTEMS IN HUMAN ANATOMY </vt:lpstr>
      <vt:lpstr> TABLE OF CONTENTS  </vt:lpstr>
      <vt:lpstr>Skeletal System </vt:lpstr>
      <vt:lpstr>ORGANS OR STRUCTURES FOUND WITHIN THE SYSTEM</vt:lpstr>
      <vt:lpstr>Functions of the Skeletal System</vt:lpstr>
      <vt:lpstr>RELATIONSHIP TO OTHER SYSTEMS</vt:lpstr>
      <vt:lpstr>MUSCULAR SYSTEM </vt:lpstr>
      <vt:lpstr>ORGANS OR STRUCTURES FOUND WITHIN THE MUSCULAR SYSTEM</vt:lpstr>
      <vt:lpstr>Functions of the Muscular System</vt:lpstr>
      <vt:lpstr>RELATIONSHIP TO OTHER SYSTEMS</vt:lpstr>
      <vt:lpstr>Nervous System </vt:lpstr>
      <vt:lpstr>ORGANS OR STRUCTURES FOUND WITHIN THE NERVOUS SYSTEM</vt:lpstr>
      <vt:lpstr>Functions of the Nervous System</vt:lpstr>
      <vt:lpstr>RELATIONSHIP TO OTHER SYSTEMS</vt:lpstr>
      <vt:lpstr>RESPIRATORY SYSTEM </vt:lpstr>
      <vt:lpstr>ORGANS OR STRUCTURES FOUND WITHIN THE SYSTEM</vt:lpstr>
      <vt:lpstr>FUNCTION(S) OF THE SYSTEM</vt:lpstr>
      <vt:lpstr>RELATIONSHIP TO OTHER SYSTEMS</vt:lpstr>
      <vt:lpstr>Cardiovascular System</vt:lpstr>
      <vt:lpstr>ORGANS OR STRUCTURES FOUND WITHIN THE CARDIOVASCULAR SYSTEM</vt:lpstr>
      <vt:lpstr>Functions of the  Cardiovascular  System</vt:lpstr>
      <vt:lpstr>RELATIONSHIP TO OTHER SYSTEMS</vt:lpstr>
      <vt:lpstr>Lymphatic  System </vt:lpstr>
      <vt:lpstr>STRUCTURES FOUND WITHIN THE SYSTEM</vt:lpstr>
      <vt:lpstr>FUNCTION(S) OF THE Lymphatic SYSTEM</vt:lpstr>
      <vt:lpstr>Relationship to other systems</vt:lpstr>
      <vt:lpstr>ENDOCRINE SYSTEM </vt:lpstr>
      <vt:lpstr>Presentación de PowerPoint</vt:lpstr>
      <vt:lpstr>FUNCTIONS OF THE SYSTEM</vt:lpstr>
      <vt:lpstr>RELATIONSHIP TO OTHER SYSTEMS</vt:lpstr>
      <vt:lpstr>Digestive System </vt:lpstr>
      <vt:lpstr>STRUCTURES FOUND WITHIN THE SYSTEM</vt:lpstr>
      <vt:lpstr>FUNCTIONS OF THE DIGESTIVE SYSTEM</vt:lpstr>
      <vt:lpstr>Presentación de PowerPoint</vt:lpstr>
      <vt:lpstr>URINARY  SYSTEM</vt:lpstr>
      <vt:lpstr>ORGANS OR STRUCTURES FOUND WITHIN THE SYSTEM</vt:lpstr>
      <vt:lpstr>FUNCTION(S) OF THE SYSTEM</vt:lpstr>
      <vt:lpstr>RELATIONSHIP TO OTHER SYSTEMS</vt:lpstr>
      <vt:lpstr>Reproductive System: Male and Female</vt:lpstr>
      <vt:lpstr>ORGANS OR STRUCTURES FOUND WITHIN THE REPRODUCTIVE SYSTEM</vt:lpstr>
      <vt:lpstr>Functions of the Reproductive System</vt:lpstr>
      <vt:lpstr>RELATIONSHIP TO OTHER SYSTEMS</vt:lpstr>
      <vt:lpstr>Presentación de PowerPoint</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Skeletal System</dc:title>
  <dc:creator>Claudia</dc:creator>
  <cp:lastModifiedBy>Marisol Barraza</cp:lastModifiedBy>
  <cp:revision>65</cp:revision>
  <dcterms:created xsi:type="dcterms:W3CDTF">2011-10-19T04:05:40Z</dcterms:created>
  <dcterms:modified xsi:type="dcterms:W3CDTF">2011-10-27T16:02:30Z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TC019682569991</vt:lpwstr>
  </property>
</Properties>
</file>