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FC34B2-96E1-4849-84D2-F3CF88560F4F}" type="datetimeFigureOut">
              <a:rPr lang="es-AR" smtClean="0"/>
              <a:pPr/>
              <a:t>07/08/2011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A5288-7CC5-4423-A264-A33D11F312DB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  <a:latin typeface="Broadway" pitchFamily="82" charset="0"/>
                <a:cs typeface="Browallia New" pitchFamily="34" charset="-34"/>
              </a:rPr>
              <a:t>GUERRA DE LA TRIPLE ALIANZA</a:t>
            </a:r>
            <a:endParaRPr lang="es-AR" dirty="0">
              <a:solidFill>
                <a:schemeClr val="tx1"/>
              </a:solidFill>
              <a:latin typeface="Broadway" pitchFamily="82" charset="0"/>
              <a:cs typeface="Browallia New" pitchFamily="34" charset="-34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1865-1870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1916832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rgbClr val="7030A0"/>
                </a:solidFill>
                <a:latin typeface="Britannic Bold" pitchFamily="34" charset="0"/>
              </a:rPr>
              <a:t>Fue un conflicto armado que enfrento a las fuerzas de la triple alianza:</a:t>
            </a:r>
            <a:endParaRPr lang="es-AR" sz="28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75656" y="3501008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itannic Bold" pitchFamily="34" charset="0"/>
              </a:rPr>
              <a:t>Argentina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itannic Bold" pitchFamily="34" charset="0"/>
              </a:rPr>
              <a:t>Brasil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itannic Bold" pitchFamily="34" charset="0"/>
              </a:rPr>
              <a:t>Uruguay</a:t>
            </a:r>
            <a:endParaRPr lang="es-AR" sz="2800" dirty="0">
              <a:solidFill>
                <a:schemeClr val="accent3">
                  <a:lumMod val="60000"/>
                  <a:lumOff val="4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39952" y="3429000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chemeClr val="tx2"/>
                </a:solidFill>
                <a:latin typeface="Britannic Bold" pitchFamily="34" charset="0"/>
              </a:rPr>
              <a:t>Contra Paraguay</a:t>
            </a:r>
            <a:endParaRPr lang="es-AR" sz="3200" dirty="0">
              <a:solidFill>
                <a:schemeClr val="tx2"/>
              </a:solidFill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39952" y="5373216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rgbClr val="00B0F0"/>
                </a:solidFill>
                <a:latin typeface="Britannic Bold" pitchFamily="34" charset="0"/>
              </a:rPr>
              <a:t>El principal financiador fue INGLATERRA</a:t>
            </a:r>
            <a:endParaRPr lang="es-AR" sz="2800" dirty="0">
              <a:solidFill>
                <a:srgbClr val="00B0F0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268760"/>
            <a:ext cx="5577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antecedentes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636912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400" dirty="0" smtClean="0">
                <a:solidFill>
                  <a:schemeClr val="accent1"/>
                </a:solidFill>
                <a:latin typeface="Cooper Black" pitchFamily="18" charset="0"/>
              </a:rPr>
              <a:t>La guerra civil en el Uruguay entre colorados y blancos</a:t>
            </a:r>
          </a:p>
          <a:p>
            <a:endParaRPr lang="es-AR" sz="2400" dirty="0" smtClean="0">
              <a:solidFill>
                <a:schemeClr val="accent1"/>
              </a:solidFill>
              <a:latin typeface="Cooper Blac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AR" sz="2400" dirty="0" smtClean="0">
                <a:solidFill>
                  <a:schemeClr val="accent1"/>
                </a:solidFill>
                <a:latin typeface="Cooper Black" pitchFamily="18" charset="0"/>
              </a:rPr>
              <a:t>La exigencia del Brasil de sanciones y compensaciones  al partido blanco , por haber expulsado y despojado de sus bienes a sus súbditos.</a:t>
            </a:r>
          </a:p>
          <a:p>
            <a:endParaRPr lang="es-AR" sz="2400" dirty="0" smtClean="0">
              <a:solidFill>
                <a:schemeClr val="accent1"/>
              </a:solidFill>
              <a:latin typeface="Cooper Blac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AR" sz="2400" dirty="0" smtClean="0">
                <a:solidFill>
                  <a:schemeClr val="accent1"/>
                </a:solidFill>
                <a:latin typeface="Cooper Black" pitchFamily="18" charset="0"/>
              </a:rPr>
              <a:t>Negación de la Argentina de reconocer la independencia del Paraguay</a:t>
            </a:r>
            <a:endParaRPr lang="es-AR" sz="2400" dirty="0">
              <a:solidFill>
                <a:schemeClr val="accent1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268760"/>
            <a:ext cx="6289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Principales Causas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27584" y="2924944"/>
            <a:ext cx="68407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2"/>
                </a:solidFill>
              </a:rPr>
              <a:t>Interés Británicos: para que no se expanda el modelo libre de deuda y el progreso del Paraguay   </a:t>
            </a:r>
          </a:p>
          <a:p>
            <a:pPr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2"/>
                </a:solidFill>
              </a:rPr>
              <a:t>Ambición  Brasileña: política expansionista</a:t>
            </a:r>
          </a:p>
          <a:p>
            <a:pPr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2"/>
                </a:solidFill>
              </a:rPr>
              <a:t>Situación política del Uruguay</a:t>
            </a:r>
          </a:p>
          <a:p>
            <a:pPr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2"/>
                </a:solidFill>
              </a:rPr>
              <a:t>Impulso socioeconómico del Paraguay</a:t>
            </a:r>
          </a:p>
          <a:p>
            <a:pPr>
              <a:buFont typeface="Wingdings" pitchFamily="2" charset="2"/>
              <a:buChar char="v"/>
            </a:pPr>
            <a:endParaRPr lang="es-A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dirty="0" smtClean="0"/>
              <a:t> 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124744"/>
            <a:ext cx="7383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Situación del Uruguay</a:t>
            </a:r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263691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1) En </a:t>
            </a:r>
            <a:endParaRPr lang="es-A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115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GUERRA DE LA TRIPLE ALIANZA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GUERRA DE LA TRIPLE ALIANZA</dc:title>
  <dc:creator>Alumno</dc:creator>
  <cp:lastModifiedBy>Alumno</cp:lastModifiedBy>
  <cp:revision>11</cp:revision>
  <dcterms:created xsi:type="dcterms:W3CDTF">2011-08-07T14:46:53Z</dcterms:created>
  <dcterms:modified xsi:type="dcterms:W3CDTF">2011-08-07T23:57:02Z</dcterms:modified>
</cp:coreProperties>
</file>