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4731B5-565A-488A-A21F-5598E86922B2}" type="datetimeFigureOut">
              <a:rPr lang="es-CO" smtClean="0"/>
              <a:t>27/08/2011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9667693-59DB-4C8A-A2DB-5AD17ADE5699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luz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16224"/>
          </a:xfrm>
        </p:spPr>
        <p:txBody>
          <a:bodyPr>
            <a:normAutofit lnSpcReduction="10000"/>
          </a:bodyPr>
          <a:lstStyle/>
          <a:p>
            <a:r>
              <a:rPr lang="es-CO" i="0" dirty="0"/>
              <a:t>la causa es la luz: sin luz no hay</a:t>
            </a:r>
          </a:p>
          <a:p>
            <a:r>
              <a:rPr lang="es-CO" i="0" dirty="0"/>
              <a:t>sensación. La consideración previa de las dimensiones físicas de la luz nos ayudará a</a:t>
            </a:r>
          </a:p>
          <a:p>
            <a:r>
              <a:rPr lang="es-CO" i="0" dirty="0"/>
              <a:t>comprender las sensaciones.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73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31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La luz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luz</dc:title>
  <dc:creator>personal</dc:creator>
  <cp:lastModifiedBy>personal</cp:lastModifiedBy>
  <cp:revision>1</cp:revision>
  <dcterms:created xsi:type="dcterms:W3CDTF">2011-08-27T16:34:04Z</dcterms:created>
  <dcterms:modified xsi:type="dcterms:W3CDTF">2011-08-27T16:38:23Z</dcterms:modified>
</cp:coreProperties>
</file>