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4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7CB3-9B97-4059-887C-D226B7A5A37D}" type="datetimeFigureOut">
              <a:rPr lang="es-MX" smtClean="0"/>
              <a:t>08/06/2011</a:t>
            </a:fld>
            <a:endParaRPr lang="es-MX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99299F-B09C-4603-A96F-AA214669F48B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7CB3-9B97-4059-887C-D226B7A5A37D}" type="datetimeFigureOut">
              <a:rPr lang="es-MX" smtClean="0"/>
              <a:t>08/06/2011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299F-B09C-4603-A96F-AA214669F48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7CB3-9B97-4059-887C-D226B7A5A37D}" type="datetimeFigureOut">
              <a:rPr lang="es-MX" smtClean="0"/>
              <a:t>08/06/2011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299F-B09C-4603-A96F-AA214669F48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7CB3-9B97-4059-887C-D226B7A5A37D}" type="datetimeFigureOut">
              <a:rPr lang="es-MX" smtClean="0"/>
              <a:t>08/06/2011</a:t>
            </a:fld>
            <a:endParaRPr lang="es-MX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99299F-B09C-4603-A96F-AA214669F48B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7CB3-9B97-4059-887C-D226B7A5A37D}" type="datetimeFigureOut">
              <a:rPr lang="es-MX" smtClean="0"/>
              <a:t>08/06/2011</a:t>
            </a:fld>
            <a:endParaRPr lang="es-MX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99299F-B09C-4603-A96F-AA214669F48B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7CB3-9B97-4059-887C-D226B7A5A37D}" type="datetimeFigureOut">
              <a:rPr lang="es-MX" smtClean="0"/>
              <a:t>08/06/2011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99299F-B09C-4603-A96F-AA214669F48B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7CB3-9B97-4059-887C-D226B7A5A37D}" type="datetimeFigureOut">
              <a:rPr lang="es-MX" smtClean="0"/>
              <a:t>08/06/2011</a:t>
            </a:fld>
            <a:endParaRPr lang="es-MX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99299F-B09C-4603-A96F-AA214669F48B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7CB3-9B97-4059-887C-D226B7A5A37D}" type="datetimeFigureOut">
              <a:rPr lang="es-MX" smtClean="0"/>
              <a:t>08/06/2011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99299F-B09C-4603-A96F-AA214669F48B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7CB3-9B97-4059-887C-D226B7A5A37D}" type="datetimeFigureOut">
              <a:rPr lang="es-MX" smtClean="0"/>
              <a:t>08/06/2011</a:t>
            </a:fld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99299F-B09C-4603-A96F-AA214669F48B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7CB3-9B97-4059-887C-D226B7A5A37D}" type="datetimeFigureOut">
              <a:rPr lang="es-MX" smtClean="0"/>
              <a:t>08/06/2011</a:t>
            </a:fld>
            <a:endParaRPr lang="es-MX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99299F-B09C-4603-A96F-AA214669F48B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7CB3-9B97-4059-887C-D226B7A5A37D}" type="datetimeFigureOut">
              <a:rPr lang="es-MX" smtClean="0"/>
              <a:t>08/06/2011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99299F-B09C-4603-A96F-AA214669F48B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4DF7CB3-9B97-4059-887C-D226B7A5A37D}" type="datetimeFigureOut">
              <a:rPr lang="es-MX" smtClean="0"/>
              <a:t>08/06/2011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299299F-B09C-4603-A96F-AA214669F48B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34" y="385364"/>
            <a:ext cx="7739110" cy="3979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34" y="4221088"/>
            <a:ext cx="7739110" cy="2401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363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53342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386" y="4653136"/>
            <a:ext cx="3495774" cy="2074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088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72" y="291646"/>
            <a:ext cx="8727407" cy="2862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482" y="3429000"/>
            <a:ext cx="4318585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426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13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Elemental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Benjamin</dc:creator>
  <cp:lastModifiedBy>Benjamin</cp:lastModifiedBy>
  <cp:revision>2</cp:revision>
  <dcterms:created xsi:type="dcterms:W3CDTF">2011-06-09T01:02:00Z</dcterms:created>
  <dcterms:modified xsi:type="dcterms:W3CDTF">2011-06-09T01:15:11Z</dcterms:modified>
</cp:coreProperties>
</file>