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82" r:id="rId4"/>
    <p:sldId id="260" r:id="rId5"/>
    <p:sldId id="262" r:id="rId6"/>
    <p:sldId id="263" r:id="rId7"/>
    <p:sldId id="264" r:id="rId8"/>
    <p:sldId id="265" r:id="rId9"/>
    <p:sldId id="283" r:id="rId10"/>
    <p:sldId id="279" r:id="rId11"/>
    <p:sldId id="268" r:id="rId12"/>
    <p:sldId id="280" r:id="rId13"/>
    <p:sldId id="270" r:id="rId14"/>
    <p:sldId id="271" r:id="rId15"/>
    <p:sldId id="272" r:id="rId16"/>
    <p:sldId id="285" r:id="rId17"/>
    <p:sldId id="273" r:id="rId18"/>
    <p:sldId id="277" r:id="rId19"/>
    <p:sldId id="284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276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933"/>
    <a:srgbClr val="FFCC99"/>
    <a:srgbClr val="FF5050"/>
    <a:srgbClr val="CC66FF"/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06" autoAdjust="0"/>
    <p:restoredTop sz="94660" autoAdjust="0"/>
  </p:normalViewPr>
  <p:slideViewPr>
    <p:cSldViewPr>
      <p:cViewPr varScale="1">
        <p:scale>
          <a:sx n="70" d="100"/>
          <a:sy n="70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GRAFICAS_TESIS\CUADRO6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F:\GRAFICAS_TESIS\CUADRO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34"/>
  <c:chart>
    <c:title>
      <c:tx>
        <c:rich>
          <a:bodyPr/>
          <a:lstStyle/>
          <a:p>
            <a:pPr>
              <a:defRPr/>
            </a:pPr>
            <a:r>
              <a:rPr lang="es-ES" dirty="0"/>
              <a:t>GRÁFICA 5</a:t>
            </a:r>
          </a:p>
          <a:p>
            <a:pPr>
              <a:defRPr/>
            </a:pPr>
            <a:r>
              <a:rPr lang="es-ES" dirty="0"/>
              <a:t>Uso de la herramienta </a:t>
            </a:r>
            <a:r>
              <a:rPr lang="es-ES" dirty="0" smtClean="0"/>
              <a:t>CmapTools</a:t>
            </a:r>
            <a:endParaRPr lang="es-ES" dirty="0"/>
          </a:p>
        </c:rich>
      </c:tx>
      <c:layout>
        <c:manualLayout>
          <c:xMode val="edge"/>
          <c:yMode val="edge"/>
          <c:x val="0.29605566491688556"/>
          <c:y val="4.0740740740740772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9.6239391951006226E-2"/>
          <c:y val="0.15822630504520283"/>
          <c:w val="0.70799956255468133"/>
          <c:h val="0.61945465150189594"/>
        </c:manualLayout>
      </c:layout>
      <c:bar3DChart>
        <c:barDir val="col"/>
        <c:grouping val="clustered"/>
        <c:ser>
          <c:idx val="0"/>
          <c:order val="0"/>
          <c:tx>
            <c:v>SIEMPRE</c:v>
          </c:tx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2.8004667444574322E-2"/>
                  <c:y val="-3.9039039039039096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25%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1.866965579127591E-2"/>
                  <c:y val="-3.6036036036036036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75%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1.4002333722287069E-2"/>
                  <c:y val="-5.4054054054054126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0%</a:t>
                    </a:r>
                  </a:p>
                </c:rich>
              </c:tx>
              <c:showVal val="1"/>
            </c:dLbl>
            <c:showVal val="1"/>
          </c:dLbls>
          <c:cat>
            <c:strLit>
              <c:ptCount val="1"/>
              <c:pt idx="0">
                <c:v>SIEMPRE</c:v>
              </c:pt>
            </c:strLit>
          </c:cat>
          <c:val>
            <c:numRef>
              <c:f>[CUADRO6.xlsx]Hoja1!$C$10,[CUADRO6.xlsx]Hoja1!$E$10,[CUADRO6.xlsx]Hoja1!$M$10</c:f>
              <c:numCache>
                <c:formatCode>General</c:formatCode>
                <c:ptCount val="3"/>
                <c:pt idx="0">
                  <c:v>25</c:v>
                </c:pt>
                <c:pt idx="1">
                  <c:v>75</c:v>
                </c:pt>
                <c:pt idx="2">
                  <c:v>0</c:v>
                </c:pt>
              </c:numCache>
            </c:numRef>
          </c:val>
        </c:ser>
        <c:shape val="cylinder"/>
        <c:axId val="141492992"/>
        <c:axId val="141494912"/>
        <c:axId val="0"/>
      </c:bar3DChart>
      <c:catAx>
        <c:axId val="141492992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s-ES" sz="1800" dirty="0"/>
                  <a:t>Ítem</a:t>
                </a:r>
              </a:p>
            </c:rich>
          </c:tx>
          <c:layout>
            <c:manualLayout>
              <c:xMode val="edge"/>
              <c:yMode val="edge"/>
              <c:x val="0.43006342957130361"/>
              <c:y val="0.9276294838145237"/>
            </c:manualLayout>
          </c:layout>
        </c:title>
        <c:majorTickMark val="none"/>
        <c:tickLblPos val="none"/>
        <c:crossAx val="141494912"/>
        <c:crosses val="autoZero"/>
        <c:auto val="1"/>
        <c:lblAlgn val="ctr"/>
        <c:lblOffset val="100"/>
      </c:catAx>
      <c:valAx>
        <c:axId val="141494912"/>
        <c:scaling>
          <c:orientation val="minMax"/>
        </c:scaling>
        <c:delete val="1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s-ES" sz="1800"/>
                  <a:t>Porcentaje</a:t>
                </a:r>
              </a:p>
            </c:rich>
          </c:tx>
          <c:layout>
            <c:manualLayout>
              <c:xMode val="edge"/>
              <c:yMode val="edge"/>
              <c:x val="1.3268153980752411E-2"/>
              <c:y val="0.33691032370953666"/>
            </c:manualLayout>
          </c:layout>
        </c:title>
        <c:numFmt formatCode="General" sourceLinked="1"/>
        <c:tickLblPos val="nextTo"/>
        <c:crossAx val="14149299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b="1">
                <a:solidFill>
                  <a:srgbClr val="000000"/>
                </a:solidFill>
              </a:defRPr>
            </a:pPr>
            <a:endParaRPr lang="es-ES"/>
          </a:p>
        </c:txPr>
      </c:legendEntry>
      <c:layout>
        <c:manualLayout>
          <c:xMode val="edge"/>
          <c:yMode val="edge"/>
          <c:x val="0.79627919947506554"/>
          <c:y val="0.27983216681248196"/>
          <c:w val="0.11682206911636046"/>
          <c:h val="0.3835683872849231"/>
        </c:manualLayout>
      </c:layout>
      <c:txPr>
        <a:bodyPr/>
        <a:lstStyle/>
        <a:p>
          <a:pPr>
            <a:defRPr b="1">
              <a:solidFill>
                <a:srgbClr val="000000"/>
              </a:solidFill>
            </a:defRPr>
          </a:pPr>
          <a:endParaRPr lang="es-ES"/>
        </a:p>
      </c:txPr>
    </c:legend>
    <c:plotVisOnly val="1"/>
  </c:chart>
  <c:txPr>
    <a:bodyPr/>
    <a:lstStyle/>
    <a:p>
      <a:pPr>
        <a:defRPr sz="1400">
          <a:solidFill>
            <a:srgbClr val="000000"/>
          </a:solidFill>
          <a:latin typeface="Arial" pitchFamily="34" charset="0"/>
          <a:cs typeface="Arial" pitchFamily="34" charset="0"/>
        </a:defRPr>
      </a:pPr>
      <a:endParaRPr lang="es-E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34"/>
  <c:chart>
    <c:title>
      <c:tx>
        <c:rich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r>
              <a:rPr lang="es-E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GRÁFICA 6</a:t>
            </a:r>
          </a:p>
          <a:p>
            <a:pPr>
              <a:defRPr sz="1600">
                <a:latin typeface="Arial" pitchFamily="34" charset="0"/>
                <a:cs typeface="Arial" pitchFamily="34" charset="0"/>
              </a:defRPr>
            </a:pPr>
            <a:r>
              <a:rPr lang="es-E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Opinión de</a:t>
            </a:r>
            <a:r>
              <a:rPr lang="es-ES" sz="160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las maestras ante la herramienta CmapTools</a:t>
            </a: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6302252843394566"/>
          <c:y val="4.2592592592592592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8.0173993875765487E-2"/>
          <c:y val="0.14864814814814825"/>
          <c:w val="0.73542033730932244"/>
          <c:h val="0.63037051618547746"/>
        </c:manualLayout>
      </c:layout>
      <c:bar3DChart>
        <c:barDir val="col"/>
        <c:grouping val="clustered"/>
        <c:ser>
          <c:idx val="0"/>
          <c:order val="0"/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1.8018018018018021E-2"/>
                  <c:y val="-2.7725267800882192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87,5%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2.4024024024023982E-2"/>
                  <c:y val="-4.7889098928796892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12,5%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1.8018018018018021E-2"/>
                  <c:y val="-6.0491493383743516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0%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s-ES"/>
              </a:p>
            </c:txPr>
            <c:showVal val="1"/>
          </c:dLbls>
          <c:cat>
            <c:strLit>
              <c:ptCount val="1"/>
              <c:pt idx="0">
                <c:v>BUENO</c:v>
              </c:pt>
            </c:strLit>
          </c:cat>
          <c:val>
            <c:numRef>
              <c:f>[CUADRO7.xlsx]Hoja1!$C$10,[CUADRO7.xlsx]Hoja1!$E$10,[CUADRO7.xlsx]Hoja1!$G$10</c:f>
              <c:numCache>
                <c:formatCode>General</c:formatCode>
                <c:ptCount val="3"/>
                <c:pt idx="0">
                  <c:v>87.5</c:v>
                </c:pt>
                <c:pt idx="1">
                  <c:v>12.5</c:v>
                </c:pt>
                <c:pt idx="2">
                  <c:v>0</c:v>
                </c:pt>
              </c:numCache>
            </c:numRef>
          </c:val>
        </c:ser>
        <c:shape val="cylinder"/>
        <c:axId val="141956608"/>
        <c:axId val="141958528"/>
        <c:axId val="0"/>
      </c:bar3DChart>
      <c:catAx>
        <c:axId val="141956608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800">
                    <a:latin typeface="Arial" pitchFamily="34" charset="0"/>
                    <a:cs typeface="Arial" pitchFamily="34" charset="0"/>
                  </a:defRPr>
                </a:pPr>
                <a:r>
                  <a:rPr lang="es-ES" sz="18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Ítem</a:t>
                </a:r>
              </a:p>
            </c:rich>
          </c:tx>
          <c:layout>
            <c:manualLayout>
              <c:xMode val="edge"/>
              <c:yMode val="edge"/>
              <c:x val="0.42304560367454097"/>
              <c:y val="0.92594021580635755"/>
            </c:manualLayout>
          </c:layout>
        </c:title>
        <c:majorTickMark val="none"/>
        <c:tickLblPos val="none"/>
        <c:crossAx val="141958528"/>
        <c:crossesAt val="0"/>
        <c:auto val="1"/>
        <c:lblAlgn val="ctr"/>
        <c:lblOffset val="100"/>
      </c:catAx>
      <c:valAx>
        <c:axId val="14195852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8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pPr>
                <a:r>
                  <a:rPr lang="es-ES" sz="18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Porcentaje</a:t>
                </a:r>
              </a:p>
            </c:rich>
          </c:tx>
          <c:layout>
            <c:manualLayout>
              <c:xMode val="edge"/>
              <c:yMode val="edge"/>
              <c:x val="4.9447725284339486E-3"/>
              <c:y val="0.33616695829687987"/>
            </c:manualLayout>
          </c:layout>
        </c:title>
        <c:numFmt formatCode="General" sourceLinked="0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es-ES"/>
          </a:p>
        </c:txPr>
        <c:crossAx val="14195660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pPr>
            <a:endParaRPr lang="es-ES"/>
          </a:p>
        </c:txPr>
      </c:legendEntry>
      <c:layout>
        <c:manualLayout>
          <c:xMode val="edge"/>
          <c:yMode val="edge"/>
          <c:x val="0.81881266079363846"/>
          <c:y val="0.16699239808846836"/>
          <c:w val="0.1026807742782153"/>
          <c:h val="0.49027714948158474"/>
        </c:manualLayout>
      </c:layout>
    </c:legend>
    <c:plotVisOnly val="1"/>
  </c:chart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FFC3B2-B28C-4C20-BC03-5594188DF252}" type="doc">
      <dgm:prSet loTypeId="urn:microsoft.com/office/officeart/2005/8/layout/chevron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F17E487-42B4-455C-9D7C-4CD2BB293E47}">
      <dgm:prSet phldrT="[Texto]" custT="1"/>
      <dgm:spPr>
        <a:solidFill>
          <a:srgbClr val="FF5050"/>
        </a:solidFill>
      </dgm:spPr>
      <dgm:t>
        <a:bodyPr/>
        <a:lstStyle/>
        <a:p>
          <a:endParaRPr lang="es-ES" sz="2400" b="1" dirty="0" smtClean="0">
            <a:latin typeface="Arial" pitchFamily="34" charset="0"/>
            <a:cs typeface="Arial" pitchFamily="34" charset="0"/>
          </a:endParaRPr>
        </a:p>
        <a:p>
          <a:r>
            <a:rPr lang="es-ES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Antecedentes</a:t>
          </a:r>
          <a:endParaRPr lang="es-ES" sz="24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0D8711E3-3265-4298-9F2D-4B17B2C1C29D}" type="parTrans" cxnId="{CD943D67-DFC7-45C8-89F9-1DBC16B6D0F0}">
      <dgm:prSet/>
      <dgm:spPr/>
      <dgm:t>
        <a:bodyPr/>
        <a:lstStyle/>
        <a:p>
          <a:endParaRPr lang="es-ES"/>
        </a:p>
      </dgm:t>
    </dgm:pt>
    <dgm:pt modelId="{F4A9C7C4-C3A0-4248-BC97-DEB20F810A8A}" type="sibTrans" cxnId="{CD943D67-DFC7-45C8-89F9-1DBC16B6D0F0}">
      <dgm:prSet/>
      <dgm:spPr/>
      <dgm:t>
        <a:bodyPr/>
        <a:lstStyle/>
        <a:p>
          <a:endParaRPr lang="es-ES"/>
        </a:p>
      </dgm:t>
    </dgm:pt>
    <dgm:pt modelId="{0A78B46D-D8F0-4270-9C8C-69CC6B84FF63}">
      <dgm:prSet phldrT="[Texto]" custT="1"/>
      <dgm:spPr/>
      <dgm:t>
        <a:bodyPr/>
        <a:lstStyle/>
        <a:p>
          <a:pPr algn="l"/>
          <a:endParaRPr lang="es-ES" sz="1200" dirty="0">
            <a:latin typeface="Arial" pitchFamily="34" charset="0"/>
            <a:cs typeface="Arial" pitchFamily="34" charset="0"/>
          </a:endParaRPr>
        </a:p>
      </dgm:t>
    </dgm:pt>
    <dgm:pt modelId="{6001540D-2F40-4203-971F-C965E919BAEE}" type="parTrans" cxnId="{5791DC68-84A1-4E11-8B85-055F1CDC7E46}">
      <dgm:prSet/>
      <dgm:spPr/>
      <dgm:t>
        <a:bodyPr/>
        <a:lstStyle/>
        <a:p>
          <a:endParaRPr lang="es-ES"/>
        </a:p>
      </dgm:t>
    </dgm:pt>
    <dgm:pt modelId="{3437B034-3A52-4811-B2F2-750172B885CF}" type="sibTrans" cxnId="{5791DC68-84A1-4E11-8B85-055F1CDC7E46}">
      <dgm:prSet/>
      <dgm:spPr/>
      <dgm:t>
        <a:bodyPr/>
        <a:lstStyle/>
        <a:p>
          <a:endParaRPr lang="es-ES"/>
        </a:p>
      </dgm:t>
    </dgm:pt>
    <dgm:pt modelId="{7658F65E-AC53-42B8-AFBC-C90D20000116}">
      <dgm:prSet phldrT="[Texto]" custT="1"/>
      <dgm:spPr>
        <a:solidFill>
          <a:srgbClr val="00B0F0"/>
        </a:solidFill>
      </dgm:spPr>
      <dgm:t>
        <a:bodyPr/>
        <a:lstStyle/>
        <a:p>
          <a:endParaRPr lang="es-ES" sz="2400" b="1" dirty="0" smtClean="0">
            <a:latin typeface="Arial" pitchFamily="34" charset="0"/>
            <a:cs typeface="Arial" pitchFamily="34" charset="0"/>
          </a:endParaRPr>
        </a:p>
        <a:p>
          <a:r>
            <a:rPr lang="es-ES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Justificación</a:t>
          </a:r>
          <a:endParaRPr lang="es-ES" sz="24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D1F6802-4FDC-44E1-9C39-7F98C23F228D}" type="parTrans" cxnId="{0EE60322-1BC9-416C-8EF4-2D50828A29C6}">
      <dgm:prSet/>
      <dgm:spPr/>
      <dgm:t>
        <a:bodyPr/>
        <a:lstStyle/>
        <a:p>
          <a:endParaRPr lang="es-ES"/>
        </a:p>
      </dgm:t>
    </dgm:pt>
    <dgm:pt modelId="{EA9FEFD6-6660-43C6-A227-CA3BDF8F6B5B}" type="sibTrans" cxnId="{0EE60322-1BC9-416C-8EF4-2D50828A29C6}">
      <dgm:prSet/>
      <dgm:spPr/>
      <dgm:t>
        <a:bodyPr/>
        <a:lstStyle/>
        <a:p>
          <a:endParaRPr lang="es-ES"/>
        </a:p>
      </dgm:t>
    </dgm:pt>
    <dgm:pt modelId="{30D1612F-A1F4-4D7B-83B6-10E26103E778}">
      <dgm:prSet phldrT="[Texto]" custT="1"/>
      <dgm:spPr/>
      <dgm:t>
        <a:bodyPr/>
        <a:lstStyle/>
        <a:p>
          <a:pPr algn="just"/>
          <a:r>
            <a:rPr lang="es-ES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El proyecto representa la oportunidad de dar seguimiento y                       establecer impactos, posibilidades, problemas y aprendizajes en una escala nacional</a:t>
          </a:r>
          <a:r>
            <a:rPr lang="es-ES" sz="1800" dirty="0" smtClean="0">
              <a:solidFill>
                <a:srgbClr val="000000"/>
              </a:solidFill>
            </a:rPr>
            <a:t>.</a:t>
          </a:r>
          <a:endParaRPr lang="es-ES" sz="18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1066F14-04D6-4A57-A825-8B3037A8A9C2}" type="parTrans" cxnId="{2C3540E0-91CD-4EB4-93DD-A85A1F6B8909}">
      <dgm:prSet/>
      <dgm:spPr/>
      <dgm:t>
        <a:bodyPr/>
        <a:lstStyle/>
        <a:p>
          <a:endParaRPr lang="es-ES"/>
        </a:p>
      </dgm:t>
    </dgm:pt>
    <dgm:pt modelId="{972014CD-FD8C-4AC4-89C9-97D0379D1ACA}" type="sibTrans" cxnId="{2C3540E0-91CD-4EB4-93DD-A85A1F6B8909}">
      <dgm:prSet/>
      <dgm:spPr/>
      <dgm:t>
        <a:bodyPr/>
        <a:lstStyle/>
        <a:p>
          <a:endParaRPr lang="es-ES"/>
        </a:p>
      </dgm:t>
    </dgm:pt>
    <dgm:pt modelId="{21431E9E-89C1-442F-96B5-D63FD0251548}">
      <dgm:prSet phldrT="[Texto]" custT="1"/>
      <dgm:spPr>
        <a:solidFill>
          <a:srgbClr val="92D050"/>
        </a:solidFill>
      </dgm:spPr>
      <dgm:t>
        <a:bodyPr/>
        <a:lstStyle/>
        <a:p>
          <a:endParaRPr lang="es-ES" sz="24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r>
            <a:rPr lang="es-ES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Importancia</a:t>
          </a:r>
          <a:endParaRPr lang="es-ES" sz="24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1C80237-51C4-4644-AF6A-1D59C0B9AD13}" type="parTrans" cxnId="{AF9B54E4-C46F-45C4-8803-FDB2C51BA2DD}">
      <dgm:prSet/>
      <dgm:spPr/>
      <dgm:t>
        <a:bodyPr/>
        <a:lstStyle/>
        <a:p>
          <a:endParaRPr lang="es-ES"/>
        </a:p>
      </dgm:t>
    </dgm:pt>
    <dgm:pt modelId="{9E89983B-E2B4-4FC8-B162-8C4DFA30EAFC}" type="sibTrans" cxnId="{AF9B54E4-C46F-45C4-8803-FDB2C51BA2DD}">
      <dgm:prSet/>
      <dgm:spPr/>
      <dgm:t>
        <a:bodyPr/>
        <a:lstStyle/>
        <a:p>
          <a:endParaRPr lang="es-ES"/>
        </a:p>
      </dgm:t>
    </dgm:pt>
    <dgm:pt modelId="{947F5546-D9AA-4D92-BD09-1647223E7F48}">
      <dgm:prSet custT="1"/>
      <dgm:spPr/>
      <dgm:t>
        <a:bodyPr/>
        <a:lstStyle/>
        <a:p>
          <a:pPr algn="just"/>
          <a:r>
            <a:rPr lang="es-ES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El Proyecto Conéctate al Conocimiento (2006) pretendió lograr cambios significativos en el sistema educativo con la ayuda de herramientas como </a:t>
          </a:r>
          <a:r>
            <a:rPr lang="es-ES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rId1" action="ppaction://hlinksldjump"/>
            </a:rPr>
            <a:t>Cmap Tools.</a:t>
          </a:r>
          <a:endParaRPr lang="es-ES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B87D5202-C464-47E4-B1B1-241E662B9DCE}" type="parTrans" cxnId="{C0F1D5F9-1ECF-4511-9174-2E79811A9308}">
      <dgm:prSet/>
      <dgm:spPr/>
      <dgm:t>
        <a:bodyPr/>
        <a:lstStyle/>
        <a:p>
          <a:endParaRPr lang="es-ES"/>
        </a:p>
      </dgm:t>
    </dgm:pt>
    <dgm:pt modelId="{3A6CB6B8-1B02-40F4-A7F6-CE59DB985C72}" type="sibTrans" cxnId="{C0F1D5F9-1ECF-4511-9174-2E79811A9308}">
      <dgm:prSet/>
      <dgm:spPr/>
      <dgm:t>
        <a:bodyPr/>
        <a:lstStyle/>
        <a:p>
          <a:endParaRPr lang="es-ES"/>
        </a:p>
      </dgm:t>
    </dgm:pt>
    <dgm:pt modelId="{D09FA79C-534A-46C5-8D7F-F7F4494A3215}">
      <dgm:prSet custT="1"/>
      <dgm:spPr/>
      <dgm:t>
        <a:bodyPr/>
        <a:lstStyle/>
        <a:p>
          <a:pPr algn="just"/>
          <a:r>
            <a:rPr lang="es-ES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En el Centro Básico San Mateo con el Proyecto de Conéctate al Conocimiento  promovió un impacto traducido en nuevos enfoques. </a:t>
          </a:r>
          <a:endParaRPr lang="es-ES" sz="18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3184E9A9-79ED-4E9E-B4DE-AFA87A895E96}" type="parTrans" cxnId="{CD36C9AD-AB91-4AA3-95D7-168C57C501E3}">
      <dgm:prSet/>
      <dgm:spPr/>
      <dgm:t>
        <a:bodyPr/>
        <a:lstStyle/>
        <a:p>
          <a:endParaRPr lang="es-ES"/>
        </a:p>
      </dgm:t>
    </dgm:pt>
    <dgm:pt modelId="{C9690F2B-816E-4160-A013-E551983624AD}" type="sibTrans" cxnId="{CD36C9AD-AB91-4AA3-95D7-168C57C501E3}">
      <dgm:prSet/>
      <dgm:spPr/>
      <dgm:t>
        <a:bodyPr/>
        <a:lstStyle/>
        <a:p>
          <a:endParaRPr lang="es-ES"/>
        </a:p>
      </dgm:t>
    </dgm:pt>
    <dgm:pt modelId="{866F6D59-A524-4577-AEAE-992F0188AC86}" type="pres">
      <dgm:prSet presAssocID="{7FFFC3B2-B28C-4C20-BC03-5594188DF25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E36C579-8072-4640-B0E9-F61E6E1EBE78}" type="pres">
      <dgm:prSet presAssocID="{FF17E487-42B4-455C-9D7C-4CD2BB293E47}" presName="composite" presStyleCnt="0"/>
      <dgm:spPr/>
      <dgm:t>
        <a:bodyPr/>
        <a:lstStyle/>
        <a:p>
          <a:endParaRPr lang="es-ES"/>
        </a:p>
      </dgm:t>
    </dgm:pt>
    <dgm:pt modelId="{3311AB48-BF5B-4BD4-A7EC-73A4BBD557BD}" type="pres">
      <dgm:prSet presAssocID="{FF17E487-42B4-455C-9D7C-4CD2BB293E47}" presName="parentText" presStyleLbl="alignNode1" presStyleIdx="0" presStyleCnt="3" custScaleX="19731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AFD19C-8893-453A-A3FC-958F106C29DD}" type="pres">
      <dgm:prSet presAssocID="{FF17E487-42B4-455C-9D7C-4CD2BB293E47}" presName="descendantText" presStyleLbl="alignAcc1" presStyleIdx="0" presStyleCnt="3" custScaleX="85022" custScaleY="1282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0F4803-67D5-482C-BA8C-90067D2148D5}" type="pres">
      <dgm:prSet presAssocID="{F4A9C7C4-C3A0-4248-BC97-DEB20F810A8A}" presName="sp" presStyleCnt="0"/>
      <dgm:spPr/>
      <dgm:t>
        <a:bodyPr/>
        <a:lstStyle/>
        <a:p>
          <a:endParaRPr lang="es-ES"/>
        </a:p>
      </dgm:t>
    </dgm:pt>
    <dgm:pt modelId="{E7D4C921-BC5D-458C-BD8D-A7821C826297}" type="pres">
      <dgm:prSet presAssocID="{7658F65E-AC53-42B8-AFBC-C90D20000116}" presName="composite" presStyleCnt="0"/>
      <dgm:spPr/>
      <dgm:t>
        <a:bodyPr/>
        <a:lstStyle/>
        <a:p>
          <a:endParaRPr lang="es-ES"/>
        </a:p>
      </dgm:t>
    </dgm:pt>
    <dgm:pt modelId="{6906470E-C1F1-4E82-8096-B0DDB3BA074F}" type="pres">
      <dgm:prSet presAssocID="{7658F65E-AC53-42B8-AFBC-C90D20000116}" presName="parentText" presStyleLbl="alignNode1" presStyleIdx="1" presStyleCnt="3" custScaleX="19828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145F5E-9EB6-418B-A395-6F6F8DF59518}" type="pres">
      <dgm:prSet presAssocID="{7658F65E-AC53-42B8-AFBC-C90D20000116}" presName="descendantText" presStyleLbl="alignAcc1" presStyleIdx="1" presStyleCnt="3" custScaleX="84382" custScaleY="124238" custLinFactNeighborX="452" custLinFactNeighborY="-11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3788AB-E515-4B5C-BB02-F03CC6AC8EED}" type="pres">
      <dgm:prSet presAssocID="{EA9FEFD6-6660-43C6-A227-CA3BDF8F6B5B}" presName="sp" presStyleCnt="0"/>
      <dgm:spPr/>
      <dgm:t>
        <a:bodyPr/>
        <a:lstStyle/>
        <a:p>
          <a:endParaRPr lang="es-ES"/>
        </a:p>
      </dgm:t>
    </dgm:pt>
    <dgm:pt modelId="{751E7B41-256A-4697-B2CB-9E0D45B460E7}" type="pres">
      <dgm:prSet presAssocID="{21431E9E-89C1-442F-96B5-D63FD0251548}" presName="composite" presStyleCnt="0"/>
      <dgm:spPr/>
      <dgm:t>
        <a:bodyPr/>
        <a:lstStyle/>
        <a:p>
          <a:endParaRPr lang="es-ES"/>
        </a:p>
      </dgm:t>
    </dgm:pt>
    <dgm:pt modelId="{8D19C4A4-836D-4683-BD4C-0601A1C6A21D}" type="pres">
      <dgm:prSet presAssocID="{21431E9E-89C1-442F-96B5-D63FD0251548}" presName="parentText" presStyleLbl="alignNode1" presStyleIdx="2" presStyleCnt="3" custScaleX="20069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804D19-E6CE-445C-A10D-574C0C3C250E}" type="pres">
      <dgm:prSet presAssocID="{21431E9E-89C1-442F-96B5-D63FD0251548}" presName="descendantText" presStyleLbl="alignAcc1" presStyleIdx="2" presStyleCnt="3" custScaleX="84867" custScaleY="138732" custLinFactNeighborX="8416" custLinFactNeighborY="5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D943D67-DFC7-45C8-89F9-1DBC16B6D0F0}" srcId="{7FFFC3B2-B28C-4C20-BC03-5594188DF252}" destId="{FF17E487-42B4-455C-9D7C-4CD2BB293E47}" srcOrd="0" destOrd="0" parTransId="{0D8711E3-3265-4298-9F2D-4B17B2C1C29D}" sibTransId="{F4A9C7C4-C3A0-4248-BC97-DEB20F810A8A}"/>
    <dgm:cxn modelId="{0D8D6258-2765-4990-A81B-B30ED252F73E}" type="presOf" srcId="{7FFFC3B2-B28C-4C20-BC03-5594188DF252}" destId="{866F6D59-A524-4577-AEAE-992F0188AC86}" srcOrd="0" destOrd="0" presId="urn:microsoft.com/office/officeart/2005/8/layout/chevron2"/>
    <dgm:cxn modelId="{5791DC68-84A1-4E11-8B85-055F1CDC7E46}" srcId="{FF17E487-42B4-455C-9D7C-4CD2BB293E47}" destId="{0A78B46D-D8F0-4270-9C8C-69CC6B84FF63}" srcOrd="0" destOrd="0" parTransId="{6001540D-2F40-4203-971F-C965E919BAEE}" sibTransId="{3437B034-3A52-4811-B2F2-750172B885CF}"/>
    <dgm:cxn modelId="{97FD50DA-B74F-4C12-9B9B-C44915CAC5AB}" type="presOf" srcId="{0A78B46D-D8F0-4270-9C8C-69CC6B84FF63}" destId="{04AFD19C-8893-453A-A3FC-958F106C29DD}" srcOrd="0" destOrd="0" presId="urn:microsoft.com/office/officeart/2005/8/layout/chevron2"/>
    <dgm:cxn modelId="{0EE60322-1BC9-416C-8EF4-2D50828A29C6}" srcId="{7FFFC3B2-B28C-4C20-BC03-5594188DF252}" destId="{7658F65E-AC53-42B8-AFBC-C90D20000116}" srcOrd="1" destOrd="0" parTransId="{5D1F6802-4FDC-44E1-9C39-7F98C23F228D}" sibTransId="{EA9FEFD6-6660-43C6-A227-CA3BDF8F6B5B}"/>
    <dgm:cxn modelId="{DF8D806B-E0E4-4FFA-88E7-95450CD07518}" type="presOf" srcId="{21431E9E-89C1-442F-96B5-D63FD0251548}" destId="{8D19C4A4-836D-4683-BD4C-0601A1C6A21D}" srcOrd="0" destOrd="0" presId="urn:microsoft.com/office/officeart/2005/8/layout/chevron2"/>
    <dgm:cxn modelId="{C0F1D5F9-1ECF-4511-9174-2E79811A9308}" srcId="{FF17E487-42B4-455C-9D7C-4CD2BB293E47}" destId="{947F5546-D9AA-4D92-BD09-1647223E7F48}" srcOrd="1" destOrd="0" parTransId="{B87D5202-C464-47E4-B1B1-241E662B9DCE}" sibTransId="{3A6CB6B8-1B02-40F4-A7F6-CE59DB985C72}"/>
    <dgm:cxn modelId="{A5AE654F-AD10-4BC0-82E6-16A9FD81F83A}" type="presOf" srcId="{D09FA79C-534A-46C5-8D7F-F7F4494A3215}" destId="{E0804D19-E6CE-445C-A10D-574C0C3C250E}" srcOrd="0" destOrd="0" presId="urn:microsoft.com/office/officeart/2005/8/layout/chevron2"/>
    <dgm:cxn modelId="{7CEA9CB8-C8EB-475E-B14A-78FF24C09602}" type="presOf" srcId="{947F5546-D9AA-4D92-BD09-1647223E7F48}" destId="{04AFD19C-8893-453A-A3FC-958F106C29DD}" srcOrd="0" destOrd="1" presId="urn:microsoft.com/office/officeart/2005/8/layout/chevron2"/>
    <dgm:cxn modelId="{2C3540E0-91CD-4EB4-93DD-A85A1F6B8909}" srcId="{7658F65E-AC53-42B8-AFBC-C90D20000116}" destId="{30D1612F-A1F4-4D7B-83B6-10E26103E778}" srcOrd="0" destOrd="0" parTransId="{11066F14-04D6-4A57-A825-8B3037A8A9C2}" sibTransId="{972014CD-FD8C-4AC4-89C9-97D0379D1ACA}"/>
    <dgm:cxn modelId="{CD36C9AD-AB91-4AA3-95D7-168C57C501E3}" srcId="{21431E9E-89C1-442F-96B5-D63FD0251548}" destId="{D09FA79C-534A-46C5-8D7F-F7F4494A3215}" srcOrd="0" destOrd="0" parTransId="{3184E9A9-79ED-4E9E-B4DE-AFA87A895E96}" sibTransId="{C9690F2B-816E-4160-A013-E551983624AD}"/>
    <dgm:cxn modelId="{74443950-F35F-4B1C-908A-769A759C2FA5}" type="presOf" srcId="{30D1612F-A1F4-4D7B-83B6-10E26103E778}" destId="{BB145F5E-9EB6-418B-A395-6F6F8DF59518}" srcOrd="0" destOrd="0" presId="urn:microsoft.com/office/officeart/2005/8/layout/chevron2"/>
    <dgm:cxn modelId="{702F88BA-9224-43F4-9838-E111E056E9D8}" type="presOf" srcId="{FF17E487-42B4-455C-9D7C-4CD2BB293E47}" destId="{3311AB48-BF5B-4BD4-A7EC-73A4BBD557BD}" srcOrd="0" destOrd="0" presId="urn:microsoft.com/office/officeart/2005/8/layout/chevron2"/>
    <dgm:cxn modelId="{9B925E65-FAC9-4E9F-BDB7-CF1F2A4A4E42}" type="presOf" srcId="{7658F65E-AC53-42B8-AFBC-C90D20000116}" destId="{6906470E-C1F1-4E82-8096-B0DDB3BA074F}" srcOrd="0" destOrd="0" presId="urn:microsoft.com/office/officeart/2005/8/layout/chevron2"/>
    <dgm:cxn modelId="{AF9B54E4-C46F-45C4-8803-FDB2C51BA2DD}" srcId="{7FFFC3B2-B28C-4C20-BC03-5594188DF252}" destId="{21431E9E-89C1-442F-96B5-D63FD0251548}" srcOrd="2" destOrd="0" parTransId="{11C80237-51C4-4644-AF6A-1D59C0B9AD13}" sibTransId="{9E89983B-E2B4-4FC8-B162-8C4DFA30EAFC}"/>
    <dgm:cxn modelId="{12A02D7F-38A0-435F-855E-F721ECD5FC7C}" type="presParOf" srcId="{866F6D59-A524-4577-AEAE-992F0188AC86}" destId="{FE36C579-8072-4640-B0E9-F61E6E1EBE78}" srcOrd="0" destOrd="0" presId="urn:microsoft.com/office/officeart/2005/8/layout/chevron2"/>
    <dgm:cxn modelId="{0AEBC583-1199-4E82-909C-FBA6AE7814CA}" type="presParOf" srcId="{FE36C579-8072-4640-B0E9-F61E6E1EBE78}" destId="{3311AB48-BF5B-4BD4-A7EC-73A4BBD557BD}" srcOrd="0" destOrd="0" presId="urn:microsoft.com/office/officeart/2005/8/layout/chevron2"/>
    <dgm:cxn modelId="{C591211D-E1FA-4EC0-A0F7-027A4F1E2C66}" type="presParOf" srcId="{FE36C579-8072-4640-B0E9-F61E6E1EBE78}" destId="{04AFD19C-8893-453A-A3FC-958F106C29DD}" srcOrd="1" destOrd="0" presId="urn:microsoft.com/office/officeart/2005/8/layout/chevron2"/>
    <dgm:cxn modelId="{FC41DA3B-CFDF-42F9-AC0A-1B1E62C83CED}" type="presParOf" srcId="{866F6D59-A524-4577-AEAE-992F0188AC86}" destId="{370F4803-67D5-482C-BA8C-90067D2148D5}" srcOrd="1" destOrd="0" presId="urn:microsoft.com/office/officeart/2005/8/layout/chevron2"/>
    <dgm:cxn modelId="{C259DB73-C36C-4D0F-99F8-E4A394EA35DB}" type="presParOf" srcId="{866F6D59-A524-4577-AEAE-992F0188AC86}" destId="{E7D4C921-BC5D-458C-BD8D-A7821C826297}" srcOrd="2" destOrd="0" presId="urn:microsoft.com/office/officeart/2005/8/layout/chevron2"/>
    <dgm:cxn modelId="{59088997-A025-4B45-9150-228620F92068}" type="presParOf" srcId="{E7D4C921-BC5D-458C-BD8D-A7821C826297}" destId="{6906470E-C1F1-4E82-8096-B0DDB3BA074F}" srcOrd="0" destOrd="0" presId="urn:microsoft.com/office/officeart/2005/8/layout/chevron2"/>
    <dgm:cxn modelId="{36E1579B-52AC-443E-9BC0-5BC9A1BDD03C}" type="presParOf" srcId="{E7D4C921-BC5D-458C-BD8D-A7821C826297}" destId="{BB145F5E-9EB6-418B-A395-6F6F8DF59518}" srcOrd="1" destOrd="0" presId="urn:microsoft.com/office/officeart/2005/8/layout/chevron2"/>
    <dgm:cxn modelId="{EAD0EAA1-5FF9-49C2-88B7-C93E2DD51B4E}" type="presParOf" srcId="{866F6D59-A524-4577-AEAE-992F0188AC86}" destId="{4C3788AB-E515-4B5C-BB02-F03CC6AC8EED}" srcOrd="3" destOrd="0" presId="urn:microsoft.com/office/officeart/2005/8/layout/chevron2"/>
    <dgm:cxn modelId="{54C9427A-DE72-4DC6-BF88-90AE0D555918}" type="presParOf" srcId="{866F6D59-A524-4577-AEAE-992F0188AC86}" destId="{751E7B41-256A-4697-B2CB-9E0D45B460E7}" srcOrd="4" destOrd="0" presId="urn:microsoft.com/office/officeart/2005/8/layout/chevron2"/>
    <dgm:cxn modelId="{B3EFD6F5-3024-43D5-AD4E-48741786B2C3}" type="presParOf" srcId="{751E7B41-256A-4697-B2CB-9E0D45B460E7}" destId="{8D19C4A4-836D-4683-BD4C-0601A1C6A21D}" srcOrd="0" destOrd="0" presId="urn:microsoft.com/office/officeart/2005/8/layout/chevron2"/>
    <dgm:cxn modelId="{E0B82BF7-430F-4531-9A9A-6D93CDFCE47D}" type="presParOf" srcId="{751E7B41-256A-4697-B2CB-9E0D45B460E7}" destId="{E0804D19-E6CE-445C-A10D-574C0C3C250E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FFC3B2-B28C-4C20-BC03-5594188DF252}" type="doc">
      <dgm:prSet loTypeId="urn:microsoft.com/office/officeart/2005/8/layout/chevron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F17E487-42B4-455C-9D7C-4CD2BB293E47}">
      <dgm:prSet phldrT="[Texto]" custT="1"/>
      <dgm:spPr>
        <a:solidFill>
          <a:srgbClr val="FF5050"/>
        </a:solidFill>
      </dgm:spPr>
      <dgm:t>
        <a:bodyPr/>
        <a:lstStyle/>
        <a:p>
          <a:endParaRPr lang="es-ES" sz="2400" b="1" dirty="0" smtClean="0">
            <a:solidFill>
              <a:schemeClr val="accent4"/>
            </a:solidFill>
            <a:latin typeface="Arial" pitchFamily="34" charset="0"/>
            <a:cs typeface="Arial" pitchFamily="34" charset="0"/>
          </a:endParaRPr>
        </a:p>
        <a:p>
          <a:r>
            <a:rPr lang="es-ES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Aportes</a:t>
          </a:r>
        </a:p>
      </dgm:t>
    </dgm:pt>
    <dgm:pt modelId="{0D8711E3-3265-4298-9F2D-4B17B2C1C29D}" type="parTrans" cxnId="{CD943D67-DFC7-45C8-89F9-1DBC16B6D0F0}">
      <dgm:prSet/>
      <dgm:spPr/>
      <dgm:t>
        <a:bodyPr/>
        <a:lstStyle/>
        <a:p>
          <a:endParaRPr lang="es-ES"/>
        </a:p>
      </dgm:t>
    </dgm:pt>
    <dgm:pt modelId="{F4A9C7C4-C3A0-4248-BC97-DEB20F810A8A}" type="sibTrans" cxnId="{CD943D67-DFC7-45C8-89F9-1DBC16B6D0F0}">
      <dgm:prSet/>
      <dgm:spPr/>
      <dgm:t>
        <a:bodyPr/>
        <a:lstStyle/>
        <a:p>
          <a:endParaRPr lang="es-ES"/>
        </a:p>
      </dgm:t>
    </dgm:pt>
    <dgm:pt modelId="{0A78B46D-D8F0-4270-9C8C-69CC6B84FF63}">
      <dgm:prSet phldrT="[Texto]" custT="1"/>
      <dgm:spPr/>
      <dgm:t>
        <a:bodyPr/>
        <a:lstStyle/>
        <a:p>
          <a:pPr algn="just"/>
          <a:r>
            <a:rPr lang="es-ES" sz="18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Guía didáctica para aquellos docentes que carecen del manejo de estas herramientas.</a:t>
          </a:r>
          <a:endParaRPr lang="es-ES" sz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6001540D-2F40-4203-971F-C965E919BAEE}" type="parTrans" cxnId="{5791DC68-84A1-4E11-8B85-055F1CDC7E46}">
      <dgm:prSet/>
      <dgm:spPr/>
      <dgm:t>
        <a:bodyPr/>
        <a:lstStyle/>
        <a:p>
          <a:endParaRPr lang="es-ES"/>
        </a:p>
      </dgm:t>
    </dgm:pt>
    <dgm:pt modelId="{3437B034-3A52-4811-B2F2-750172B885CF}" type="sibTrans" cxnId="{5791DC68-84A1-4E11-8B85-055F1CDC7E46}">
      <dgm:prSet/>
      <dgm:spPr/>
      <dgm:t>
        <a:bodyPr/>
        <a:lstStyle/>
        <a:p>
          <a:endParaRPr lang="es-ES"/>
        </a:p>
      </dgm:t>
    </dgm:pt>
    <dgm:pt modelId="{7658F65E-AC53-42B8-AFBC-C90D20000116}">
      <dgm:prSet phldrT="[Texto]" custT="1"/>
      <dgm:spPr>
        <a:solidFill>
          <a:srgbClr val="00B0F0"/>
        </a:solidFill>
      </dgm:spPr>
      <dgm:t>
        <a:bodyPr/>
        <a:lstStyle/>
        <a:p>
          <a:endParaRPr lang="es-ES" sz="2400" b="1" dirty="0" smtClean="0">
            <a:solidFill>
              <a:schemeClr val="accent4"/>
            </a:solidFill>
            <a:latin typeface="Arial" pitchFamily="34" charset="0"/>
            <a:cs typeface="Arial" pitchFamily="34" charset="0"/>
          </a:endParaRPr>
        </a:p>
        <a:p>
          <a:r>
            <a:rPr lang="es-ES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Hipótesis</a:t>
          </a:r>
        </a:p>
      </dgm:t>
    </dgm:pt>
    <dgm:pt modelId="{5D1F6802-4FDC-44E1-9C39-7F98C23F228D}" type="parTrans" cxnId="{0EE60322-1BC9-416C-8EF4-2D50828A29C6}">
      <dgm:prSet/>
      <dgm:spPr/>
      <dgm:t>
        <a:bodyPr/>
        <a:lstStyle/>
        <a:p>
          <a:endParaRPr lang="es-ES"/>
        </a:p>
      </dgm:t>
    </dgm:pt>
    <dgm:pt modelId="{EA9FEFD6-6660-43C6-A227-CA3BDF8F6B5B}" type="sibTrans" cxnId="{0EE60322-1BC9-416C-8EF4-2D50828A29C6}">
      <dgm:prSet/>
      <dgm:spPr/>
      <dgm:t>
        <a:bodyPr/>
        <a:lstStyle/>
        <a:p>
          <a:endParaRPr lang="es-ES"/>
        </a:p>
      </dgm:t>
    </dgm:pt>
    <dgm:pt modelId="{30D1612F-A1F4-4D7B-83B6-10E26103E778}">
      <dgm:prSet phldrT="[Texto]" custT="1"/>
      <dgm:spPr/>
      <dgm:t>
        <a:bodyPr/>
        <a:lstStyle/>
        <a:p>
          <a:pPr algn="just"/>
          <a:r>
            <a:rPr lang="es-ES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Las herramientas tecnológicas utilizadas en el Centro Básico San Mateo, permitieron a los integrantes de la comunidad educativa imaginar,    preguntar, compartir, y hacer público su conocimiento.</a:t>
          </a:r>
          <a:endParaRPr lang="es-ES" sz="18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1066F14-04D6-4A57-A825-8B3037A8A9C2}" type="parTrans" cxnId="{2C3540E0-91CD-4EB4-93DD-A85A1F6B8909}">
      <dgm:prSet/>
      <dgm:spPr/>
      <dgm:t>
        <a:bodyPr/>
        <a:lstStyle/>
        <a:p>
          <a:endParaRPr lang="es-ES"/>
        </a:p>
      </dgm:t>
    </dgm:pt>
    <dgm:pt modelId="{972014CD-FD8C-4AC4-89C9-97D0379D1ACA}" type="sibTrans" cxnId="{2C3540E0-91CD-4EB4-93DD-A85A1F6B8909}">
      <dgm:prSet/>
      <dgm:spPr/>
      <dgm:t>
        <a:bodyPr/>
        <a:lstStyle/>
        <a:p>
          <a:endParaRPr lang="es-ES"/>
        </a:p>
      </dgm:t>
    </dgm:pt>
    <dgm:pt modelId="{866F6D59-A524-4577-AEAE-992F0188AC86}" type="pres">
      <dgm:prSet presAssocID="{7FFFC3B2-B28C-4C20-BC03-5594188DF25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E36C579-8072-4640-B0E9-F61E6E1EBE78}" type="pres">
      <dgm:prSet presAssocID="{FF17E487-42B4-455C-9D7C-4CD2BB293E47}" presName="composite" presStyleCnt="0"/>
      <dgm:spPr/>
      <dgm:t>
        <a:bodyPr/>
        <a:lstStyle/>
        <a:p>
          <a:endParaRPr lang="es-ES"/>
        </a:p>
      </dgm:t>
    </dgm:pt>
    <dgm:pt modelId="{3311AB48-BF5B-4BD4-A7EC-73A4BBD557BD}" type="pres">
      <dgm:prSet presAssocID="{FF17E487-42B4-455C-9D7C-4CD2BB293E47}" presName="parentText" presStyleLbl="alignNode1" presStyleIdx="0" presStyleCnt="2" custScaleX="17320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AFD19C-8893-453A-A3FC-958F106C29DD}" type="pres">
      <dgm:prSet presAssocID="{FF17E487-42B4-455C-9D7C-4CD2BB293E47}" presName="descendantText" presStyleLbl="alignAcc1" presStyleIdx="0" presStyleCnt="2" custScaleX="85022" custScaleY="1282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0F4803-67D5-482C-BA8C-90067D2148D5}" type="pres">
      <dgm:prSet presAssocID="{F4A9C7C4-C3A0-4248-BC97-DEB20F810A8A}" presName="sp" presStyleCnt="0"/>
      <dgm:spPr/>
      <dgm:t>
        <a:bodyPr/>
        <a:lstStyle/>
        <a:p>
          <a:endParaRPr lang="es-ES"/>
        </a:p>
      </dgm:t>
    </dgm:pt>
    <dgm:pt modelId="{E7D4C921-BC5D-458C-BD8D-A7821C826297}" type="pres">
      <dgm:prSet presAssocID="{7658F65E-AC53-42B8-AFBC-C90D20000116}" presName="composite" presStyleCnt="0"/>
      <dgm:spPr/>
      <dgm:t>
        <a:bodyPr/>
        <a:lstStyle/>
        <a:p>
          <a:endParaRPr lang="es-ES"/>
        </a:p>
      </dgm:t>
    </dgm:pt>
    <dgm:pt modelId="{6906470E-C1F1-4E82-8096-B0DDB3BA074F}" type="pres">
      <dgm:prSet presAssocID="{7658F65E-AC53-42B8-AFBC-C90D20000116}" presName="parentText" presStyleLbl="alignNode1" presStyleIdx="1" presStyleCnt="2" custScaleX="17399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145F5E-9EB6-418B-A395-6F6F8DF59518}" type="pres">
      <dgm:prSet presAssocID="{7658F65E-AC53-42B8-AFBC-C90D20000116}" presName="descendantText" presStyleLbl="alignAcc1" presStyleIdx="1" presStyleCnt="2" custScaleX="84382" custScaleY="124238" custLinFactNeighborX="452" custLinFactNeighborY="-11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D943D67-DFC7-45C8-89F9-1DBC16B6D0F0}" srcId="{7FFFC3B2-B28C-4C20-BC03-5594188DF252}" destId="{FF17E487-42B4-455C-9D7C-4CD2BB293E47}" srcOrd="0" destOrd="0" parTransId="{0D8711E3-3265-4298-9F2D-4B17B2C1C29D}" sibTransId="{F4A9C7C4-C3A0-4248-BC97-DEB20F810A8A}"/>
    <dgm:cxn modelId="{5791DC68-84A1-4E11-8B85-055F1CDC7E46}" srcId="{FF17E487-42B4-455C-9D7C-4CD2BB293E47}" destId="{0A78B46D-D8F0-4270-9C8C-69CC6B84FF63}" srcOrd="0" destOrd="0" parTransId="{6001540D-2F40-4203-971F-C965E919BAEE}" sibTransId="{3437B034-3A52-4811-B2F2-750172B885CF}"/>
    <dgm:cxn modelId="{0EE60322-1BC9-416C-8EF4-2D50828A29C6}" srcId="{7FFFC3B2-B28C-4C20-BC03-5594188DF252}" destId="{7658F65E-AC53-42B8-AFBC-C90D20000116}" srcOrd="1" destOrd="0" parTransId="{5D1F6802-4FDC-44E1-9C39-7F98C23F228D}" sibTransId="{EA9FEFD6-6660-43C6-A227-CA3BDF8F6B5B}"/>
    <dgm:cxn modelId="{88A55729-7B1A-4C43-B9B2-52E815F1261D}" type="presOf" srcId="{0A78B46D-D8F0-4270-9C8C-69CC6B84FF63}" destId="{04AFD19C-8893-453A-A3FC-958F106C29DD}" srcOrd="0" destOrd="0" presId="urn:microsoft.com/office/officeart/2005/8/layout/chevron2"/>
    <dgm:cxn modelId="{B24EF66F-FD7A-496B-ADEF-7D4DA4E21541}" type="presOf" srcId="{FF17E487-42B4-455C-9D7C-4CD2BB293E47}" destId="{3311AB48-BF5B-4BD4-A7EC-73A4BBD557BD}" srcOrd="0" destOrd="0" presId="urn:microsoft.com/office/officeart/2005/8/layout/chevron2"/>
    <dgm:cxn modelId="{2C3540E0-91CD-4EB4-93DD-A85A1F6B8909}" srcId="{7658F65E-AC53-42B8-AFBC-C90D20000116}" destId="{30D1612F-A1F4-4D7B-83B6-10E26103E778}" srcOrd="0" destOrd="0" parTransId="{11066F14-04D6-4A57-A825-8B3037A8A9C2}" sibTransId="{972014CD-FD8C-4AC4-89C9-97D0379D1ACA}"/>
    <dgm:cxn modelId="{E7BE9CF4-7E77-463E-92D3-9A35989190ED}" type="presOf" srcId="{30D1612F-A1F4-4D7B-83B6-10E26103E778}" destId="{BB145F5E-9EB6-418B-A395-6F6F8DF59518}" srcOrd="0" destOrd="0" presId="urn:microsoft.com/office/officeart/2005/8/layout/chevron2"/>
    <dgm:cxn modelId="{73D70161-D666-4FED-B78F-D4DB2CD67168}" type="presOf" srcId="{7FFFC3B2-B28C-4C20-BC03-5594188DF252}" destId="{866F6D59-A524-4577-AEAE-992F0188AC86}" srcOrd="0" destOrd="0" presId="urn:microsoft.com/office/officeart/2005/8/layout/chevron2"/>
    <dgm:cxn modelId="{099644E1-9763-4639-9263-43AB874AFFDD}" type="presOf" srcId="{7658F65E-AC53-42B8-AFBC-C90D20000116}" destId="{6906470E-C1F1-4E82-8096-B0DDB3BA074F}" srcOrd="0" destOrd="0" presId="urn:microsoft.com/office/officeart/2005/8/layout/chevron2"/>
    <dgm:cxn modelId="{D7F01E74-5ACC-4082-8FC4-7E1A93B818AB}" type="presParOf" srcId="{866F6D59-A524-4577-AEAE-992F0188AC86}" destId="{FE36C579-8072-4640-B0E9-F61E6E1EBE78}" srcOrd="0" destOrd="0" presId="urn:microsoft.com/office/officeart/2005/8/layout/chevron2"/>
    <dgm:cxn modelId="{429CE613-0EDB-4418-A6B6-D4E2DE800DF7}" type="presParOf" srcId="{FE36C579-8072-4640-B0E9-F61E6E1EBE78}" destId="{3311AB48-BF5B-4BD4-A7EC-73A4BBD557BD}" srcOrd="0" destOrd="0" presId="urn:microsoft.com/office/officeart/2005/8/layout/chevron2"/>
    <dgm:cxn modelId="{90FA3B82-1929-469D-A552-4AF61ADE8954}" type="presParOf" srcId="{FE36C579-8072-4640-B0E9-F61E6E1EBE78}" destId="{04AFD19C-8893-453A-A3FC-958F106C29DD}" srcOrd="1" destOrd="0" presId="urn:microsoft.com/office/officeart/2005/8/layout/chevron2"/>
    <dgm:cxn modelId="{70ABA5A7-D8F3-4487-8104-B5B8D877F2E4}" type="presParOf" srcId="{866F6D59-A524-4577-AEAE-992F0188AC86}" destId="{370F4803-67D5-482C-BA8C-90067D2148D5}" srcOrd="1" destOrd="0" presId="urn:microsoft.com/office/officeart/2005/8/layout/chevron2"/>
    <dgm:cxn modelId="{ED08FEE3-D945-450E-B481-4EF14D72F4BA}" type="presParOf" srcId="{866F6D59-A524-4577-AEAE-992F0188AC86}" destId="{E7D4C921-BC5D-458C-BD8D-A7821C826297}" srcOrd="2" destOrd="0" presId="urn:microsoft.com/office/officeart/2005/8/layout/chevron2"/>
    <dgm:cxn modelId="{1C5B13E1-DDB3-4D14-9AD6-AE3998E0BCD5}" type="presParOf" srcId="{E7D4C921-BC5D-458C-BD8D-A7821C826297}" destId="{6906470E-C1F1-4E82-8096-B0DDB3BA074F}" srcOrd="0" destOrd="0" presId="urn:microsoft.com/office/officeart/2005/8/layout/chevron2"/>
    <dgm:cxn modelId="{BAE54362-3D73-4D5A-A186-A2B08DAC84DC}" type="presParOf" srcId="{E7D4C921-BC5D-458C-BD8D-A7821C826297}" destId="{BB145F5E-9EB6-418B-A395-6F6F8DF59518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F7C532-6CA6-4608-8972-68391931121D}" type="doc">
      <dgm:prSet loTypeId="urn:microsoft.com/office/officeart/2005/8/layout/default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38A1A5D-25D2-4457-869B-B864F2E83AC4}">
      <dgm:prSet phldrT="[Texto]" custT="1"/>
      <dgm:spPr>
        <a:solidFill>
          <a:srgbClr val="FF9933"/>
        </a:solidFill>
      </dgm:spPr>
      <dgm:t>
        <a:bodyPr/>
        <a:lstStyle/>
        <a:p>
          <a:r>
            <a:rPr lang="es-ES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Técnica</a:t>
          </a:r>
        </a:p>
        <a:p>
          <a:r>
            <a:rPr lang="es-ES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de </a:t>
          </a:r>
        </a:p>
        <a:p>
          <a:r>
            <a:rPr lang="es-ES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Estudio</a:t>
          </a:r>
          <a:endParaRPr lang="es-ES" sz="24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B50427C2-53FF-43F7-9066-6663E17F2DDF}" type="parTrans" cxnId="{352E5CE9-CFF1-461C-9C7E-BCD220211296}">
      <dgm:prSet/>
      <dgm:spPr/>
      <dgm:t>
        <a:bodyPr/>
        <a:lstStyle/>
        <a:p>
          <a:endParaRPr lang="es-ES"/>
        </a:p>
      </dgm:t>
    </dgm:pt>
    <dgm:pt modelId="{6146FA3F-D469-41AD-88BA-E1BBF289F70C}" type="sibTrans" cxnId="{352E5CE9-CFF1-461C-9C7E-BCD220211296}">
      <dgm:prSet/>
      <dgm:spPr/>
      <dgm:t>
        <a:bodyPr/>
        <a:lstStyle/>
        <a:p>
          <a:endParaRPr lang="es-ES"/>
        </a:p>
      </dgm:t>
    </dgm:pt>
    <dgm:pt modelId="{1C7ADDB3-C588-4C6C-8E72-2725887797BD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S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Construye</a:t>
          </a:r>
        </a:p>
        <a:p>
          <a:r>
            <a:rPr lang="es-ES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ideas</a:t>
          </a:r>
          <a:endParaRPr lang="es-ES" sz="24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6FA905E3-4003-4258-8A23-833EE6E12133}" type="parTrans" cxnId="{6E9843E7-2A18-41F8-8327-B708D78A495C}">
      <dgm:prSet/>
      <dgm:spPr/>
      <dgm:t>
        <a:bodyPr/>
        <a:lstStyle/>
        <a:p>
          <a:endParaRPr lang="es-ES"/>
        </a:p>
      </dgm:t>
    </dgm:pt>
    <dgm:pt modelId="{C536142F-3E97-4914-88D6-791B8BCB5E45}" type="sibTrans" cxnId="{6E9843E7-2A18-41F8-8327-B708D78A495C}">
      <dgm:prSet/>
      <dgm:spPr/>
      <dgm:t>
        <a:bodyPr/>
        <a:lstStyle/>
        <a:p>
          <a:endParaRPr lang="es-ES"/>
        </a:p>
      </dgm:t>
    </dgm:pt>
    <dgm:pt modelId="{23C44088-25AA-4975-944B-A2506FCCF117}">
      <dgm:prSet phldrT="[Texto]" custT="1"/>
      <dgm:spPr>
        <a:solidFill>
          <a:srgbClr val="CC66FF"/>
        </a:solidFill>
      </dgm:spPr>
      <dgm:t>
        <a:bodyPr/>
        <a:lstStyle/>
        <a:p>
          <a:r>
            <a:rPr lang="es-ES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Aprendizaje</a:t>
          </a:r>
          <a:endParaRPr lang="es-ES" sz="24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B4DCEDB2-66E9-4E37-B3B5-A826BD514B13}" type="parTrans" cxnId="{34DA36C6-D3DF-4A30-987F-97C6E3EA4DDB}">
      <dgm:prSet/>
      <dgm:spPr/>
      <dgm:t>
        <a:bodyPr/>
        <a:lstStyle/>
        <a:p>
          <a:endParaRPr lang="es-ES"/>
        </a:p>
      </dgm:t>
    </dgm:pt>
    <dgm:pt modelId="{153F89B5-9953-4365-AF9A-1066CDC4569F}" type="sibTrans" cxnId="{34DA36C6-D3DF-4A30-987F-97C6E3EA4DDB}">
      <dgm:prSet/>
      <dgm:spPr/>
      <dgm:t>
        <a:bodyPr/>
        <a:lstStyle/>
        <a:p>
          <a:endParaRPr lang="es-ES"/>
        </a:p>
      </dgm:t>
    </dgm:pt>
    <dgm:pt modelId="{27C4200F-7919-4BB3-9C53-DAFB8F4AB89E}" type="pres">
      <dgm:prSet presAssocID="{52F7C532-6CA6-4608-8972-68391931121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8345F37-9287-466F-AA9A-873473C4C5F9}" type="pres">
      <dgm:prSet presAssocID="{338A1A5D-25D2-4457-869B-B864F2E83AC4}" presName="node" presStyleLbl="node1" presStyleIdx="0" presStyleCnt="3" custScaleY="170237" custLinFactNeighborX="-2634" custLinFactNeighborY="12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DB35CF-6D02-4361-BD98-9F7297E62F1D}" type="pres">
      <dgm:prSet presAssocID="{6146FA3F-D469-41AD-88BA-E1BBF289F70C}" presName="sibTrans" presStyleCnt="0"/>
      <dgm:spPr/>
      <dgm:t>
        <a:bodyPr/>
        <a:lstStyle/>
        <a:p>
          <a:endParaRPr lang="es-ES"/>
        </a:p>
      </dgm:t>
    </dgm:pt>
    <dgm:pt modelId="{71B5405C-E670-4D48-ADB8-00C354A1DB9B}" type="pres">
      <dgm:prSet presAssocID="{1C7ADDB3-C588-4C6C-8E72-2725887797BD}" presName="node" presStyleLbl="node1" presStyleIdx="1" presStyleCnt="3" custScaleY="170237" custLinFactNeighborX="-4644" custLinFactNeighborY="12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22B9FF-B4F7-4569-BBAA-6E25F018AFFA}" type="pres">
      <dgm:prSet presAssocID="{C536142F-3E97-4914-88D6-791B8BCB5E45}" presName="sibTrans" presStyleCnt="0"/>
      <dgm:spPr/>
      <dgm:t>
        <a:bodyPr/>
        <a:lstStyle/>
        <a:p>
          <a:endParaRPr lang="es-ES"/>
        </a:p>
      </dgm:t>
    </dgm:pt>
    <dgm:pt modelId="{9915392D-CE01-4CA7-BB1A-92C339A2EAB0}" type="pres">
      <dgm:prSet presAssocID="{23C44088-25AA-4975-944B-A2506FCCF117}" presName="node" presStyleLbl="node1" presStyleIdx="2" presStyleCnt="3" custScaleY="170237" custLinFactNeighborX="-11922" custLinFactNeighborY="12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4DA36C6-D3DF-4A30-987F-97C6E3EA4DDB}" srcId="{52F7C532-6CA6-4608-8972-68391931121D}" destId="{23C44088-25AA-4975-944B-A2506FCCF117}" srcOrd="2" destOrd="0" parTransId="{B4DCEDB2-66E9-4E37-B3B5-A826BD514B13}" sibTransId="{153F89B5-9953-4365-AF9A-1066CDC4569F}"/>
    <dgm:cxn modelId="{65AC4ECF-0616-4DD6-ABAD-19D8E73D42A2}" type="presOf" srcId="{338A1A5D-25D2-4457-869B-B864F2E83AC4}" destId="{F8345F37-9287-466F-AA9A-873473C4C5F9}" srcOrd="0" destOrd="0" presId="urn:microsoft.com/office/officeart/2005/8/layout/default"/>
    <dgm:cxn modelId="{352E5CE9-CFF1-461C-9C7E-BCD220211296}" srcId="{52F7C532-6CA6-4608-8972-68391931121D}" destId="{338A1A5D-25D2-4457-869B-B864F2E83AC4}" srcOrd="0" destOrd="0" parTransId="{B50427C2-53FF-43F7-9066-6663E17F2DDF}" sibTransId="{6146FA3F-D469-41AD-88BA-E1BBF289F70C}"/>
    <dgm:cxn modelId="{6E9843E7-2A18-41F8-8327-B708D78A495C}" srcId="{52F7C532-6CA6-4608-8972-68391931121D}" destId="{1C7ADDB3-C588-4C6C-8E72-2725887797BD}" srcOrd="1" destOrd="0" parTransId="{6FA905E3-4003-4258-8A23-833EE6E12133}" sibTransId="{C536142F-3E97-4914-88D6-791B8BCB5E45}"/>
    <dgm:cxn modelId="{793AA3F5-BDB3-4D13-954E-DAEC2DEE45CD}" type="presOf" srcId="{23C44088-25AA-4975-944B-A2506FCCF117}" destId="{9915392D-CE01-4CA7-BB1A-92C339A2EAB0}" srcOrd="0" destOrd="0" presId="urn:microsoft.com/office/officeart/2005/8/layout/default"/>
    <dgm:cxn modelId="{8A6C4310-C488-4939-8964-3ADE121B5B20}" type="presOf" srcId="{1C7ADDB3-C588-4C6C-8E72-2725887797BD}" destId="{71B5405C-E670-4D48-ADB8-00C354A1DB9B}" srcOrd="0" destOrd="0" presId="urn:microsoft.com/office/officeart/2005/8/layout/default"/>
    <dgm:cxn modelId="{3522EEED-FCA5-48B1-8471-F62B4A565D94}" type="presOf" srcId="{52F7C532-6CA6-4608-8972-68391931121D}" destId="{27C4200F-7919-4BB3-9C53-DAFB8F4AB89E}" srcOrd="0" destOrd="0" presId="urn:microsoft.com/office/officeart/2005/8/layout/default"/>
    <dgm:cxn modelId="{0A157B11-8FB3-4080-A734-3D527C44BEF4}" type="presParOf" srcId="{27C4200F-7919-4BB3-9C53-DAFB8F4AB89E}" destId="{F8345F37-9287-466F-AA9A-873473C4C5F9}" srcOrd="0" destOrd="0" presId="urn:microsoft.com/office/officeart/2005/8/layout/default"/>
    <dgm:cxn modelId="{54A231F4-044E-46CE-896F-034153C2892C}" type="presParOf" srcId="{27C4200F-7919-4BB3-9C53-DAFB8F4AB89E}" destId="{C2DB35CF-6D02-4361-BD98-9F7297E62F1D}" srcOrd="1" destOrd="0" presId="urn:microsoft.com/office/officeart/2005/8/layout/default"/>
    <dgm:cxn modelId="{381DC307-15B6-4F1C-BFD1-EDEEB567BE03}" type="presParOf" srcId="{27C4200F-7919-4BB3-9C53-DAFB8F4AB89E}" destId="{71B5405C-E670-4D48-ADB8-00C354A1DB9B}" srcOrd="2" destOrd="0" presId="urn:microsoft.com/office/officeart/2005/8/layout/default"/>
    <dgm:cxn modelId="{92F57A63-3850-4A57-B98F-C22C41856191}" type="presParOf" srcId="{27C4200F-7919-4BB3-9C53-DAFB8F4AB89E}" destId="{4E22B9FF-B4F7-4569-BBAA-6E25F018AFFA}" srcOrd="3" destOrd="0" presId="urn:microsoft.com/office/officeart/2005/8/layout/default"/>
    <dgm:cxn modelId="{5E70D91C-EFF9-4011-9609-04ECF5B95FF7}" type="presParOf" srcId="{27C4200F-7919-4BB3-9C53-DAFB8F4AB89E}" destId="{9915392D-CE01-4CA7-BB1A-92C339A2EAB0}" srcOrd="4" destOrd="0" presId="urn:microsoft.com/office/officeart/2005/8/layout/default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4F4F39-23F1-4E3D-84C0-2206BB3D38D4}" type="doc">
      <dgm:prSet loTypeId="urn:microsoft.com/office/officeart/2005/8/layout/hierarchy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91CBC95-F4F4-4CEF-8535-7E5DF318C6E2}">
      <dgm:prSet phldrT="[Texto]" custT="1"/>
      <dgm:spPr/>
      <dgm:t>
        <a:bodyPr/>
        <a:lstStyle/>
        <a:p>
          <a:r>
            <a:rPr lang="es-ES" sz="2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Fuentes Humanas</a:t>
          </a:r>
          <a:endParaRPr lang="es-ES" sz="28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CA5EB111-B924-4C7D-8B90-32E1734E8893}" type="parTrans" cxnId="{A60B0790-6280-436B-87CC-52E2A10DAC4E}">
      <dgm:prSet/>
      <dgm:spPr/>
      <dgm:t>
        <a:bodyPr/>
        <a:lstStyle/>
        <a:p>
          <a:endParaRPr lang="es-ES"/>
        </a:p>
      </dgm:t>
    </dgm:pt>
    <dgm:pt modelId="{560332DC-A906-4324-9323-5F0AA89DADA2}" type="sibTrans" cxnId="{A60B0790-6280-436B-87CC-52E2A10DAC4E}">
      <dgm:prSet/>
      <dgm:spPr/>
      <dgm:t>
        <a:bodyPr/>
        <a:lstStyle/>
        <a:p>
          <a:endParaRPr lang="es-ES"/>
        </a:p>
      </dgm:t>
    </dgm:pt>
    <dgm:pt modelId="{C5AB33CA-67CD-47D7-B33E-CF20DF1E274B}">
      <dgm:prSet phldrT="[Texto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S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Director</a:t>
          </a:r>
          <a:r>
            <a:rPr lang="es-ES" sz="2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endParaRPr lang="es-ES" sz="28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A521E909-88A9-4694-AEC1-DD787E1FCE7E}" type="parTrans" cxnId="{A37B2DBB-2A66-4B9A-9EFE-0E1A839AAFEE}">
      <dgm:prSet/>
      <dgm:spPr/>
      <dgm:t>
        <a:bodyPr/>
        <a:lstStyle/>
        <a:p>
          <a:endParaRPr lang="es-ES"/>
        </a:p>
      </dgm:t>
    </dgm:pt>
    <dgm:pt modelId="{82082CCC-494D-49CA-8175-4D8C9AA5173E}" type="sibTrans" cxnId="{A37B2DBB-2A66-4B9A-9EFE-0E1A839AAFEE}">
      <dgm:prSet/>
      <dgm:spPr/>
      <dgm:t>
        <a:bodyPr/>
        <a:lstStyle/>
        <a:p>
          <a:endParaRPr lang="es-ES"/>
        </a:p>
      </dgm:t>
    </dgm:pt>
    <dgm:pt modelId="{C1FC5F1D-8AFF-4357-8343-4337399E48D5}">
      <dgm:prSet phldrT="[Texto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S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C.A.I</a:t>
          </a:r>
          <a:endParaRPr lang="es-ES" sz="24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D119DD29-1BDC-4055-B87E-B0AF99878892}" type="parTrans" cxnId="{09040363-2077-4F34-B29D-63E13576802B}">
      <dgm:prSet/>
      <dgm:spPr/>
      <dgm:t>
        <a:bodyPr/>
        <a:lstStyle/>
        <a:p>
          <a:endParaRPr lang="es-ES"/>
        </a:p>
      </dgm:t>
    </dgm:pt>
    <dgm:pt modelId="{54B3530F-4612-4EEA-8166-6E46E91426E0}" type="sibTrans" cxnId="{09040363-2077-4F34-B29D-63E13576802B}">
      <dgm:prSet/>
      <dgm:spPr/>
      <dgm:t>
        <a:bodyPr/>
        <a:lstStyle/>
        <a:p>
          <a:endParaRPr lang="es-ES"/>
        </a:p>
      </dgm:t>
    </dgm:pt>
    <dgm:pt modelId="{00512D0D-2E7F-4FBF-8A0A-05DB02CC4BB6}">
      <dgm:prSet phldrT="[Texto]" custT="1"/>
      <dgm:spPr>
        <a:solidFill>
          <a:srgbClr val="FF9933"/>
        </a:solidFill>
      </dgm:spPr>
      <dgm:t>
        <a:bodyPr/>
        <a:lstStyle/>
        <a:p>
          <a:r>
            <a:rPr lang="es-ES" sz="2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Fuentes Materiales</a:t>
          </a:r>
          <a:endParaRPr lang="es-ES" sz="28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03AF26F3-0F42-4DF4-B6B3-078ED1C054C5}" type="parTrans" cxnId="{CCFAF72E-F5FD-4E32-8AED-632F8B3B9F12}">
      <dgm:prSet/>
      <dgm:spPr/>
      <dgm:t>
        <a:bodyPr/>
        <a:lstStyle/>
        <a:p>
          <a:endParaRPr lang="es-ES"/>
        </a:p>
      </dgm:t>
    </dgm:pt>
    <dgm:pt modelId="{78DDBF40-2079-43AC-B7FB-3BC43483CD95}" type="sibTrans" cxnId="{CCFAF72E-F5FD-4E32-8AED-632F8B3B9F12}">
      <dgm:prSet/>
      <dgm:spPr/>
      <dgm:t>
        <a:bodyPr/>
        <a:lstStyle/>
        <a:p>
          <a:endParaRPr lang="es-ES"/>
        </a:p>
      </dgm:t>
    </dgm:pt>
    <dgm:pt modelId="{32424024-3782-403F-B60C-278F15C3A751}">
      <dgm:prSet phldrT="[Texto]" custT="1"/>
      <dgm:spPr>
        <a:solidFill>
          <a:srgbClr val="FFCC99">
            <a:alpha val="90000"/>
          </a:srgbClr>
        </a:solidFill>
      </dgm:spPr>
      <dgm:t>
        <a:bodyPr/>
        <a:lstStyle/>
        <a:p>
          <a:r>
            <a:rPr lang="es-ES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Libros </a:t>
          </a:r>
          <a:endParaRPr lang="es-ES" sz="24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AF1ACC47-A571-4CFB-8DBF-7D4F3CEB4214}" type="parTrans" cxnId="{E8597E9B-0958-4D0B-AF4A-8712B105B336}">
      <dgm:prSet/>
      <dgm:spPr/>
      <dgm:t>
        <a:bodyPr/>
        <a:lstStyle/>
        <a:p>
          <a:endParaRPr lang="es-ES"/>
        </a:p>
      </dgm:t>
    </dgm:pt>
    <dgm:pt modelId="{66C6C3C3-152F-4F23-AC8C-46ACFA61B721}" type="sibTrans" cxnId="{E8597E9B-0958-4D0B-AF4A-8712B105B336}">
      <dgm:prSet/>
      <dgm:spPr/>
      <dgm:t>
        <a:bodyPr/>
        <a:lstStyle/>
        <a:p>
          <a:endParaRPr lang="es-ES"/>
        </a:p>
      </dgm:t>
    </dgm:pt>
    <dgm:pt modelId="{9C07A3C5-39DC-4B14-BFB7-DB1A65E89BC2}">
      <dgm:prSet phldrT="[Texto]" custT="1"/>
      <dgm:spPr>
        <a:solidFill>
          <a:srgbClr val="FFCC99">
            <a:alpha val="90000"/>
          </a:srgbClr>
        </a:solidFill>
      </dgm:spPr>
      <dgm:t>
        <a:bodyPr/>
        <a:lstStyle/>
        <a:p>
          <a:r>
            <a:rPr lang="es-ES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Revistas</a:t>
          </a:r>
          <a:endParaRPr lang="es-ES" sz="24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4CF78820-78B9-45F7-A180-24A64A211500}" type="parTrans" cxnId="{63F38869-E768-4AE4-8581-22A4DA068DB6}">
      <dgm:prSet/>
      <dgm:spPr/>
      <dgm:t>
        <a:bodyPr/>
        <a:lstStyle/>
        <a:p>
          <a:endParaRPr lang="es-ES"/>
        </a:p>
      </dgm:t>
    </dgm:pt>
    <dgm:pt modelId="{79828815-97C3-4F0B-88CD-3DD1C0B1C863}" type="sibTrans" cxnId="{63F38869-E768-4AE4-8581-22A4DA068DB6}">
      <dgm:prSet/>
      <dgm:spPr/>
      <dgm:t>
        <a:bodyPr/>
        <a:lstStyle/>
        <a:p>
          <a:endParaRPr lang="es-ES"/>
        </a:p>
      </dgm:t>
    </dgm:pt>
    <dgm:pt modelId="{F0650963-E85A-4B40-8714-F02DAFBA7372}">
      <dgm:prSet phldrT="[Texto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S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Docentes</a:t>
          </a:r>
          <a:endParaRPr lang="es-ES" sz="24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D77988D3-0622-4B97-A003-4ABCF094809B}" type="parTrans" cxnId="{05C854EB-2ED8-4E13-9C14-786F1805012A}">
      <dgm:prSet/>
      <dgm:spPr/>
      <dgm:t>
        <a:bodyPr/>
        <a:lstStyle/>
        <a:p>
          <a:endParaRPr lang="es-ES"/>
        </a:p>
      </dgm:t>
    </dgm:pt>
    <dgm:pt modelId="{1D95DBD7-57FE-4163-B4F5-0D3A7B6B5CBD}" type="sibTrans" cxnId="{05C854EB-2ED8-4E13-9C14-786F1805012A}">
      <dgm:prSet/>
      <dgm:spPr/>
      <dgm:t>
        <a:bodyPr/>
        <a:lstStyle/>
        <a:p>
          <a:endParaRPr lang="es-ES"/>
        </a:p>
      </dgm:t>
    </dgm:pt>
    <dgm:pt modelId="{8329E6FF-9A56-48A8-ABEA-D80A2453BD58}">
      <dgm:prSet phldrT="[Texto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S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Estudiantes</a:t>
          </a:r>
          <a:endParaRPr lang="es-ES" sz="24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7088485A-1DCB-420C-A73D-8913CFB89A93}" type="parTrans" cxnId="{510F70E2-424A-48D3-9A61-78363C5C3B0B}">
      <dgm:prSet/>
      <dgm:spPr/>
      <dgm:t>
        <a:bodyPr/>
        <a:lstStyle/>
        <a:p>
          <a:endParaRPr lang="es-ES"/>
        </a:p>
      </dgm:t>
    </dgm:pt>
    <dgm:pt modelId="{9DA38333-B8B0-42CA-BC64-67CDC0324A80}" type="sibTrans" cxnId="{510F70E2-424A-48D3-9A61-78363C5C3B0B}">
      <dgm:prSet/>
      <dgm:spPr/>
      <dgm:t>
        <a:bodyPr/>
        <a:lstStyle/>
        <a:p>
          <a:endParaRPr lang="es-ES"/>
        </a:p>
      </dgm:t>
    </dgm:pt>
    <dgm:pt modelId="{71698B7B-FC5A-462A-B1F8-5003F2E90859}">
      <dgm:prSet phldrT="[Texto]" custT="1"/>
      <dgm:spPr>
        <a:solidFill>
          <a:srgbClr val="FFCC99">
            <a:alpha val="90000"/>
          </a:srgbClr>
        </a:solidFill>
      </dgm:spPr>
      <dgm:t>
        <a:bodyPr/>
        <a:lstStyle/>
        <a:p>
          <a:r>
            <a:rPr lang="es-ES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Internet</a:t>
          </a:r>
          <a:endParaRPr lang="es-ES" sz="24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8A4ED15D-4F13-4937-A8FD-ED5858613332}" type="parTrans" cxnId="{0E5A2ADF-1E30-4EE2-87D6-CBF64F1285BD}">
      <dgm:prSet/>
      <dgm:spPr/>
      <dgm:t>
        <a:bodyPr/>
        <a:lstStyle/>
        <a:p>
          <a:endParaRPr lang="es-ES"/>
        </a:p>
      </dgm:t>
    </dgm:pt>
    <dgm:pt modelId="{72D6F0FF-E869-4FD3-8F8A-86F252FD12E8}" type="sibTrans" cxnId="{0E5A2ADF-1E30-4EE2-87D6-CBF64F1285BD}">
      <dgm:prSet/>
      <dgm:spPr/>
      <dgm:t>
        <a:bodyPr/>
        <a:lstStyle/>
        <a:p>
          <a:endParaRPr lang="es-ES"/>
        </a:p>
      </dgm:t>
    </dgm:pt>
    <dgm:pt modelId="{48A5F3C3-E638-4E4B-B8D7-772F6274DCFF}">
      <dgm:prSet phldrT="[Texto]" custT="1"/>
      <dgm:spPr>
        <a:solidFill>
          <a:srgbClr val="FFCC99">
            <a:alpha val="90000"/>
          </a:srgbClr>
        </a:solidFill>
      </dgm:spPr>
      <dgm:t>
        <a:bodyPr/>
        <a:lstStyle/>
        <a:p>
          <a:r>
            <a:rPr lang="es-ES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Enciclopedias</a:t>
          </a:r>
          <a:endParaRPr lang="es-ES" sz="24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EDB7F0BA-CC2E-4234-9084-3E5D7E255E73}" type="parTrans" cxnId="{D0CC2975-DF1A-4CEB-9C16-45FBF7BC8AC2}">
      <dgm:prSet/>
      <dgm:spPr>
        <a:solidFill>
          <a:srgbClr val="FF9933"/>
        </a:solidFill>
      </dgm:spPr>
      <dgm:t>
        <a:bodyPr/>
        <a:lstStyle/>
        <a:p>
          <a:endParaRPr lang="es-ES"/>
        </a:p>
      </dgm:t>
    </dgm:pt>
    <dgm:pt modelId="{31162858-1415-4AA8-8DC3-E75C5007C0C9}" type="sibTrans" cxnId="{D0CC2975-DF1A-4CEB-9C16-45FBF7BC8AC2}">
      <dgm:prSet/>
      <dgm:spPr/>
      <dgm:t>
        <a:bodyPr/>
        <a:lstStyle/>
        <a:p>
          <a:endParaRPr lang="es-ES"/>
        </a:p>
      </dgm:t>
    </dgm:pt>
    <dgm:pt modelId="{951C55A8-E478-4ACC-AA41-20F4BC975692}" type="pres">
      <dgm:prSet presAssocID="{434F4F39-23F1-4E3D-84C0-2206BB3D38D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3BA783E-0CFC-40F8-963D-7D3FD92582C8}" type="pres">
      <dgm:prSet presAssocID="{A91CBC95-F4F4-4CEF-8535-7E5DF318C6E2}" presName="root" presStyleCnt="0"/>
      <dgm:spPr/>
    </dgm:pt>
    <dgm:pt modelId="{2D01A21D-559E-4DB9-96DC-AD2BC3B9A609}" type="pres">
      <dgm:prSet presAssocID="{A91CBC95-F4F4-4CEF-8535-7E5DF318C6E2}" presName="rootComposite" presStyleCnt="0"/>
      <dgm:spPr/>
    </dgm:pt>
    <dgm:pt modelId="{CCA266C2-ABF7-460F-B077-805A32B710BE}" type="pres">
      <dgm:prSet presAssocID="{A91CBC95-F4F4-4CEF-8535-7E5DF318C6E2}" presName="rootText" presStyleLbl="node1" presStyleIdx="0" presStyleCnt="2" custScaleX="156440" custLinFactNeighborX="-1247" custLinFactNeighborY="-151"/>
      <dgm:spPr/>
      <dgm:t>
        <a:bodyPr/>
        <a:lstStyle/>
        <a:p>
          <a:endParaRPr lang="es-ES"/>
        </a:p>
      </dgm:t>
    </dgm:pt>
    <dgm:pt modelId="{738E8221-1601-419E-AF6A-F5E9764E745C}" type="pres">
      <dgm:prSet presAssocID="{A91CBC95-F4F4-4CEF-8535-7E5DF318C6E2}" presName="rootConnector" presStyleLbl="node1" presStyleIdx="0" presStyleCnt="2"/>
      <dgm:spPr/>
      <dgm:t>
        <a:bodyPr/>
        <a:lstStyle/>
        <a:p>
          <a:endParaRPr lang="es-ES"/>
        </a:p>
      </dgm:t>
    </dgm:pt>
    <dgm:pt modelId="{81FF060C-CED4-48F3-9A59-B257E47F0F63}" type="pres">
      <dgm:prSet presAssocID="{A91CBC95-F4F4-4CEF-8535-7E5DF318C6E2}" presName="childShape" presStyleCnt="0"/>
      <dgm:spPr/>
    </dgm:pt>
    <dgm:pt modelId="{950D9F9F-2482-4169-A5D5-7C786DFA0579}" type="pres">
      <dgm:prSet presAssocID="{A521E909-88A9-4694-AEC1-DD787E1FCE7E}" presName="Name13" presStyleLbl="parChTrans1D2" presStyleIdx="0" presStyleCnt="8"/>
      <dgm:spPr/>
      <dgm:t>
        <a:bodyPr/>
        <a:lstStyle/>
        <a:p>
          <a:endParaRPr lang="es-ES"/>
        </a:p>
      </dgm:t>
    </dgm:pt>
    <dgm:pt modelId="{517855AA-F845-49BA-B6D4-266322A26C3B}" type="pres">
      <dgm:prSet presAssocID="{C5AB33CA-67CD-47D7-B33E-CF20DF1E274B}" presName="childText" presStyleLbl="bgAcc1" presStyleIdx="0" presStyleCnt="8" custScaleX="158429" custScaleY="111748" custLinFactNeighborX="333" custLinFactNeighborY="-1034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9DD9A6-F617-404F-9D87-52DD05C9A052}" type="pres">
      <dgm:prSet presAssocID="{D119DD29-1BDC-4055-B87E-B0AF99878892}" presName="Name13" presStyleLbl="parChTrans1D2" presStyleIdx="1" presStyleCnt="8"/>
      <dgm:spPr/>
      <dgm:t>
        <a:bodyPr/>
        <a:lstStyle/>
        <a:p>
          <a:endParaRPr lang="es-ES"/>
        </a:p>
      </dgm:t>
    </dgm:pt>
    <dgm:pt modelId="{27143931-DB5A-461A-BA5A-DF8A8CCC30B4}" type="pres">
      <dgm:prSet presAssocID="{C1FC5F1D-8AFF-4357-8343-4337399E48D5}" presName="childText" presStyleLbl="bgAcc1" presStyleIdx="1" presStyleCnt="8" custScaleX="1611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21FEB2-A59A-4916-B93A-F63D9A4AB9AE}" type="pres">
      <dgm:prSet presAssocID="{D77988D3-0622-4B97-A003-4ABCF094809B}" presName="Name13" presStyleLbl="parChTrans1D2" presStyleIdx="2" presStyleCnt="8"/>
      <dgm:spPr/>
      <dgm:t>
        <a:bodyPr/>
        <a:lstStyle/>
        <a:p>
          <a:endParaRPr lang="es-ES"/>
        </a:p>
      </dgm:t>
    </dgm:pt>
    <dgm:pt modelId="{FEBFFB00-BBB9-419C-80E9-A7DFFBCDEEFF}" type="pres">
      <dgm:prSet presAssocID="{F0650963-E85A-4B40-8714-F02DAFBA7372}" presName="childText" presStyleLbl="bgAcc1" presStyleIdx="2" presStyleCnt="8" custScaleX="160533" custScaleY="87798" custLinFactNeighborX="333" custLinFactNeighborY="-14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9067A9-23CF-4FB9-A786-8EDE6D93642D}" type="pres">
      <dgm:prSet presAssocID="{7088485A-1DCB-420C-A73D-8913CFB89A93}" presName="Name13" presStyleLbl="parChTrans1D2" presStyleIdx="3" presStyleCnt="8"/>
      <dgm:spPr/>
      <dgm:t>
        <a:bodyPr/>
        <a:lstStyle/>
        <a:p>
          <a:endParaRPr lang="es-ES"/>
        </a:p>
      </dgm:t>
    </dgm:pt>
    <dgm:pt modelId="{40FBCE2B-657F-4B6A-B3AA-DC6EDEC5D471}" type="pres">
      <dgm:prSet presAssocID="{8329E6FF-9A56-48A8-ABEA-D80A2453BD58}" presName="childText" presStyleLbl="bgAcc1" presStyleIdx="3" presStyleCnt="8" custScaleX="1614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3D8913-C516-4396-ACF3-1A645398C319}" type="pres">
      <dgm:prSet presAssocID="{00512D0D-2E7F-4FBF-8A0A-05DB02CC4BB6}" presName="root" presStyleCnt="0"/>
      <dgm:spPr/>
    </dgm:pt>
    <dgm:pt modelId="{478A6E78-D201-4152-B2A8-88FFD905F9C7}" type="pres">
      <dgm:prSet presAssocID="{00512D0D-2E7F-4FBF-8A0A-05DB02CC4BB6}" presName="rootComposite" presStyleCnt="0"/>
      <dgm:spPr/>
    </dgm:pt>
    <dgm:pt modelId="{B31D58E1-9BCE-4EEF-8F8E-39DFA1540C3F}" type="pres">
      <dgm:prSet presAssocID="{00512D0D-2E7F-4FBF-8A0A-05DB02CC4BB6}" presName="rootText" presStyleLbl="node1" presStyleIdx="1" presStyleCnt="2" custScaleX="162575"/>
      <dgm:spPr/>
      <dgm:t>
        <a:bodyPr/>
        <a:lstStyle/>
        <a:p>
          <a:endParaRPr lang="es-ES"/>
        </a:p>
      </dgm:t>
    </dgm:pt>
    <dgm:pt modelId="{16A3869F-1E74-4FAE-A2E1-F7614FA28728}" type="pres">
      <dgm:prSet presAssocID="{00512D0D-2E7F-4FBF-8A0A-05DB02CC4BB6}" presName="rootConnector" presStyleLbl="node1" presStyleIdx="1" presStyleCnt="2"/>
      <dgm:spPr/>
      <dgm:t>
        <a:bodyPr/>
        <a:lstStyle/>
        <a:p>
          <a:endParaRPr lang="es-ES"/>
        </a:p>
      </dgm:t>
    </dgm:pt>
    <dgm:pt modelId="{CACB5915-6DC2-4AAF-BF3E-41B493072681}" type="pres">
      <dgm:prSet presAssocID="{00512D0D-2E7F-4FBF-8A0A-05DB02CC4BB6}" presName="childShape" presStyleCnt="0"/>
      <dgm:spPr/>
    </dgm:pt>
    <dgm:pt modelId="{AB49D043-AF85-46FA-AA9B-98F1E2F47B36}" type="pres">
      <dgm:prSet presAssocID="{AF1ACC47-A571-4CFB-8DBF-7D4F3CEB4214}" presName="Name13" presStyleLbl="parChTrans1D2" presStyleIdx="4" presStyleCnt="8"/>
      <dgm:spPr/>
      <dgm:t>
        <a:bodyPr/>
        <a:lstStyle/>
        <a:p>
          <a:endParaRPr lang="es-ES"/>
        </a:p>
      </dgm:t>
    </dgm:pt>
    <dgm:pt modelId="{F80D0DF6-8BC4-4475-A778-90DBE69B7ACF}" type="pres">
      <dgm:prSet presAssocID="{32424024-3782-403F-B60C-278F15C3A751}" presName="childText" presStyleLbl="bgAcc1" presStyleIdx="4" presStyleCnt="8" custScaleX="165075" custScaleY="958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6C111C-54D0-4954-B882-CC4146EC38A1}" type="pres">
      <dgm:prSet presAssocID="{4CF78820-78B9-45F7-A180-24A64A211500}" presName="Name13" presStyleLbl="parChTrans1D2" presStyleIdx="5" presStyleCnt="8"/>
      <dgm:spPr/>
      <dgm:t>
        <a:bodyPr/>
        <a:lstStyle/>
        <a:p>
          <a:endParaRPr lang="es-ES"/>
        </a:p>
      </dgm:t>
    </dgm:pt>
    <dgm:pt modelId="{2667BCB3-A464-4440-84D2-FCFCA250687E}" type="pres">
      <dgm:prSet presAssocID="{9C07A3C5-39DC-4B14-BFB7-DB1A65E89BC2}" presName="childText" presStyleLbl="bgAcc1" presStyleIdx="5" presStyleCnt="8" custScaleX="1650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70C2B4-8799-408E-922F-3BF77B07068B}" type="pres">
      <dgm:prSet presAssocID="{8A4ED15D-4F13-4937-A8FD-ED5858613332}" presName="Name13" presStyleLbl="parChTrans1D2" presStyleIdx="6" presStyleCnt="8"/>
      <dgm:spPr/>
      <dgm:t>
        <a:bodyPr/>
        <a:lstStyle/>
        <a:p>
          <a:endParaRPr lang="es-ES"/>
        </a:p>
      </dgm:t>
    </dgm:pt>
    <dgm:pt modelId="{71E54228-9291-4884-A2DF-582E51867FD9}" type="pres">
      <dgm:prSet presAssocID="{71698B7B-FC5A-462A-B1F8-5003F2E90859}" presName="childText" presStyleLbl="bgAcc1" presStyleIdx="6" presStyleCnt="8" custScaleX="165075" custScaleY="110654" custLinFactNeighborX="-2496" custLinFactNeighborY="61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A32E27-A687-4559-9DCE-36F254063EA2}" type="pres">
      <dgm:prSet presAssocID="{EDB7F0BA-CC2E-4234-9084-3E5D7E255E73}" presName="Name13" presStyleLbl="parChTrans1D2" presStyleIdx="7" presStyleCnt="8"/>
      <dgm:spPr/>
      <dgm:t>
        <a:bodyPr/>
        <a:lstStyle/>
        <a:p>
          <a:endParaRPr lang="es-ES"/>
        </a:p>
      </dgm:t>
    </dgm:pt>
    <dgm:pt modelId="{99E380FB-80C2-435F-B56C-CC3C8FDDB7A3}" type="pres">
      <dgm:prSet presAssocID="{48A5F3C3-E638-4E4B-B8D7-772F6274DCFF}" presName="childText" presStyleLbl="bgAcc1" presStyleIdx="7" presStyleCnt="8" custScaleX="165075" custLinFactNeighborX="-2496" custLinFactNeighborY="-64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37B2DBB-2A66-4B9A-9EFE-0E1A839AAFEE}" srcId="{A91CBC95-F4F4-4CEF-8535-7E5DF318C6E2}" destId="{C5AB33CA-67CD-47D7-B33E-CF20DF1E274B}" srcOrd="0" destOrd="0" parTransId="{A521E909-88A9-4694-AEC1-DD787E1FCE7E}" sibTransId="{82082CCC-494D-49CA-8175-4D8C9AA5173E}"/>
    <dgm:cxn modelId="{506DDD27-D51D-4A56-A0E8-ECD59D73529E}" type="presOf" srcId="{C1FC5F1D-8AFF-4357-8343-4337399E48D5}" destId="{27143931-DB5A-461A-BA5A-DF8A8CCC30B4}" srcOrd="0" destOrd="0" presId="urn:microsoft.com/office/officeart/2005/8/layout/hierarchy3"/>
    <dgm:cxn modelId="{63F38869-E768-4AE4-8581-22A4DA068DB6}" srcId="{00512D0D-2E7F-4FBF-8A0A-05DB02CC4BB6}" destId="{9C07A3C5-39DC-4B14-BFB7-DB1A65E89BC2}" srcOrd="1" destOrd="0" parTransId="{4CF78820-78B9-45F7-A180-24A64A211500}" sibTransId="{79828815-97C3-4F0B-88CD-3DD1C0B1C863}"/>
    <dgm:cxn modelId="{1FCF6F63-6FA0-4CE0-ABD5-F370B08F5984}" type="presOf" srcId="{9C07A3C5-39DC-4B14-BFB7-DB1A65E89BC2}" destId="{2667BCB3-A464-4440-84D2-FCFCA250687E}" srcOrd="0" destOrd="0" presId="urn:microsoft.com/office/officeart/2005/8/layout/hierarchy3"/>
    <dgm:cxn modelId="{8CF9E9E9-06D7-4B9E-9AD4-737349669A30}" type="presOf" srcId="{8A4ED15D-4F13-4937-A8FD-ED5858613332}" destId="{8D70C2B4-8799-408E-922F-3BF77B07068B}" srcOrd="0" destOrd="0" presId="urn:microsoft.com/office/officeart/2005/8/layout/hierarchy3"/>
    <dgm:cxn modelId="{09040363-2077-4F34-B29D-63E13576802B}" srcId="{A91CBC95-F4F4-4CEF-8535-7E5DF318C6E2}" destId="{C1FC5F1D-8AFF-4357-8343-4337399E48D5}" srcOrd="1" destOrd="0" parTransId="{D119DD29-1BDC-4055-B87E-B0AF99878892}" sibTransId="{54B3530F-4612-4EEA-8166-6E46E91426E0}"/>
    <dgm:cxn modelId="{94DA87D6-DAB5-4A86-9895-66F0145739E5}" type="presOf" srcId="{434F4F39-23F1-4E3D-84C0-2206BB3D38D4}" destId="{951C55A8-E478-4ACC-AA41-20F4BC975692}" srcOrd="0" destOrd="0" presId="urn:microsoft.com/office/officeart/2005/8/layout/hierarchy3"/>
    <dgm:cxn modelId="{1DADC762-3909-42BC-B5F7-EF098FD9EFE8}" type="presOf" srcId="{D119DD29-1BDC-4055-B87E-B0AF99878892}" destId="{439DD9A6-F617-404F-9D87-52DD05C9A052}" srcOrd="0" destOrd="0" presId="urn:microsoft.com/office/officeart/2005/8/layout/hierarchy3"/>
    <dgm:cxn modelId="{3F21B443-3CCB-4D89-AB72-8EE97C31A532}" type="presOf" srcId="{00512D0D-2E7F-4FBF-8A0A-05DB02CC4BB6}" destId="{B31D58E1-9BCE-4EEF-8F8E-39DFA1540C3F}" srcOrd="0" destOrd="0" presId="urn:microsoft.com/office/officeart/2005/8/layout/hierarchy3"/>
    <dgm:cxn modelId="{F9225A20-103A-46D6-8CCD-7447849FDE1E}" type="presOf" srcId="{F0650963-E85A-4B40-8714-F02DAFBA7372}" destId="{FEBFFB00-BBB9-419C-80E9-A7DFFBCDEEFF}" srcOrd="0" destOrd="0" presId="urn:microsoft.com/office/officeart/2005/8/layout/hierarchy3"/>
    <dgm:cxn modelId="{D0CC2975-DF1A-4CEB-9C16-45FBF7BC8AC2}" srcId="{00512D0D-2E7F-4FBF-8A0A-05DB02CC4BB6}" destId="{48A5F3C3-E638-4E4B-B8D7-772F6274DCFF}" srcOrd="3" destOrd="0" parTransId="{EDB7F0BA-CC2E-4234-9084-3E5D7E255E73}" sibTransId="{31162858-1415-4AA8-8DC3-E75C5007C0C9}"/>
    <dgm:cxn modelId="{E8597E9B-0958-4D0B-AF4A-8712B105B336}" srcId="{00512D0D-2E7F-4FBF-8A0A-05DB02CC4BB6}" destId="{32424024-3782-403F-B60C-278F15C3A751}" srcOrd="0" destOrd="0" parTransId="{AF1ACC47-A571-4CFB-8DBF-7D4F3CEB4214}" sibTransId="{66C6C3C3-152F-4F23-AC8C-46ACFA61B721}"/>
    <dgm:cxn modelId="{05C854EB-2ED8-4E13-9C14-786F1805012A}" srcId="{A91CBC95-F4F4-4CEF-8535-7E5DF318C6E2}" destId="{F0650963-E85A-4B40-8714-F02DAFBA7372}" srcOrd="2" destOrd="0" parTransId="{D77988D3-0622-4B97-A003-4ABCF094809B}" sibTransId="{1D95DBD7-57FE-4163-B4F5-0D3A7B6B5CBD}"/>
    <dgm:cxn modelId="{010D7201-9FCF-4A20-A68E-FA075E31036F}" type="presOf" srcId="{AF1ACC47-A571-4CFB-8DBF-7D4F3CEB4214}" destId="{AB49D043-AF85-46FA-AA9B-98F1E2F47B36}" srcOrd="0" destOrd="0" presId="urn:microsoft.com/office/officeart/2005/8/layout/hierarchy3"/>
    <dgm:cxn modelId="{C322243D-4036-43D2-9711-F7DCB8CFD9C2}" type="presOf" srcId="{7088485A-1DCB-420C-A73D-8913CFB89A93}" destId="{479067A9-23CF-4FB9-A786-8EDE6D93642D}" srcOrd="0" destOrd="0" presId="urn:microsoft.com/office/officeart/2005/8/layout/hierarchy3"/>
    <dgm:cxn modelId="{71B8BB97-6D8E-4B01-A58B-260518462567}" type="presOf" srcId="{A91CBC95-F4F4-4CEF-8535-7E5DF318C6E2}" destId="{738E8221-1601-419E-AF6A-F5E9764E745C}" srcOrd="1" destOrd="0" presId="urn:microsoft.com/office/officeart/2005/8/layout/hierarchy3"/>
    <dgm:cxn modelId="{CCFAF72E-F5FD-4E32-8AED-632F8B3B9F12}" srcId="{434F4F39-23F1-4E3D-84C0-2206BB3D38D4}" destId="{00512D0D-2E7F-4FBF-8A0A-05DB02CC4BB6}" srcOrd="1" destOrd="0" parTransId="{03AF26F3-0F42-4DF4-B6B3-078ED1C054C5}" sibTransId="{78DDBF40-2079-43AC-B7FB-3BC43483CD95}"/>
    <dgm:cxn modelId="{90B3A820-980B-4C4F-9196-F3180F3985D0}" type="presOf" srcId="{48A5F3C3-E638-4E4B-B8D7-772F6274DCFF}" destId="{99E380FB-80C2-435F-B56C-CC3C8FDDB7A3}" srcOrd="0" destOrd="0" presId="urn:microsoft.com/office/officeart/2005/8/layout/hierarchy3"/>
    <dgm:cxn modelId="{0E5A2ADF-1E30-4EE2-87D6-CBF64F1285BD}" srcId="{00512D0D-2E7F-4FBF-8A0A-05DB02CC4BB6}" destId="{71698B7B-FC5A-462A-B1F8-5003F2E90859}" srcOrd="2" destOrd="0" parTransId="{8A4ED15D-4F13-4937-A8FD-ED5858613332}" sibTransId="{72D6F0FF-E869-4FD3-8F8A-86F252FD12E8}"/>
    <dgm:cxn modelId="{4BEDC641-B255-4744-A269-7593FFDD037A}" type="presOf" srcId="{71698B7B-FC5A-462A-B1F8-5003F2E90859}" destId="{71E54228-9291-4884-A2DF-582E51867FD9}" srcOrd="0" destOrd="0" presId="urn:microsoft.com/office/officeart/2005/8/layout/hierarchy3"/>
    <dgm:cxn modelId="{510F70E2-424A-48D3-9A61-78363C5C3B0B}" srcId="{A91CBC95-F4F4-4CEF-8535-7E5DF318C6E2}" destId="{8329E6FF-9A56-48A8-ABEA-D80A2453BD58}" srcOrd="3" destOrd="0" parTransId="{7088485A-1DCB-420C-A73D-8913CFB89A93}" sibTransId="{9DA38333-B8B0-42CA-BC64-67CDC0324A80}"/>
    <dgm:cxn modelId="{734D8370-394F-4A83-9B02-ABDEBE9412B3}" type="presOf" srcId="{4CF78820-78B9-45F7-A180-24A64A211500}" destId="{346C111C-54D0-4954-B882-CC4146EC38A1}" srcOrd="0" destOrd="0" presId="urn:microsoft.com/office/officeart/2005/8/layout/hierarchy3"/>
    <dgm:cxn modelId="{2FACB798-0C80-4DD6-85A3-B56434346D35}" type="presOf" srcId="{EDB7F0BA-CC2E-4234-9084-3E5D7E255E73}" destId="{EAA32E27-A687-4559-9DCE-36F254063EA2}" srcOrd="0" destOrd="0" presId="urn:microsoft.com/office/officeart/2005/8/layout/hierarchy3"/>
    <dgm:cxn modelId="{FDCABFCA-0FD7-451E-A4F8-EF7A0B0FECDA}" type="presOf" srcId="{A521E909-88A9-4694-AEC1-DD787E1FCE7E}" destId="{950D9F9F-2482-4169-A5D5-7C786DFA0579}" srcOrd="0" destOrd="0" presId="urn:microsoft.com/office/officeart/2005/8/layout/hierarchy3"/>
    <dgm:cxn modelId="{7C735566-7424-4297-BD88-67C307465304}" type="presOf" srcId="{D77988D3-0622-4B97-A003-4ABCF094809B}" destId="{AC21FEB2-A59A-4916-B93A-F63D9A4AB9AE}" srcOrd="0" destOrd="0" presId="urn:microsoft.com/office/officeart/2005/8/layout/hierarchy3"/>
    <dgm:cxn modelId="{36E1B74D-A82E-42BD-A94C-996483E0B589}" type="presOf" srcId="{00512D0D-2E7F-4FBF-8A0A-05DB02CC4BB6}" destId="{16A3869F-1E74-4FAE-A2E1-F7614FA28728}" srcOrd="1" destOrd="0" presId="urn:microsoft.com/office/officeart/2005/8/layout/hierarchy3"/>
    <dgm:cxn modelId="{49B31A45-2533-4F55-AD2E-6B6FB2FB0B87}" type="presOf" srcId="{8329E6FF-9A56-48A8-ABEA-D80A2453BD58}" destId="{40FBCE2B-657F-4B6A-B3AA-DC6EDEC5D471}" srcOrd="0" destOrd="0" presId="urn:microsoft.com/office/officeart/2005/8/layout/hierarchy3"/>
    <dgm:cxn modelId="{7C2A107D-AD0E-429E-9B62-7AAC846F7954}" type="presOf" srcId="{C5AB33CA-67CD-47D7-B33E-CF20DF1E274B}" destId="{517855AA-F845-49BA-B6D4-266322A26C3B}" srcOrd="0" destOrd="0" presId="urn:microsoft.com/office/officeart/2005/8/layout/hierarchy3"/>
    <dgm:cxn modelId="{A60B0790-6280-436B-87CC-52E2A10DAC4E}" srcId="{434F4F39-23F1-4E3D-84C0-2206BB3D38D4}" destId="{A91CBC95-F4F4-4CEF-8535-7E5DF318C6E2}" srcOrd="0" destOrd="0" parTransId="{CA5EB111-B924-4C7D-8B90-32E1734E8893}" sibTransId="{560332DC-A906-4324-9323-5F0AA89DADA2}"/>
    <dgm:cxn modelId="{DB15531B-77A2-40F7-B098-D7FA02774097}" type="presOf" srcId="{A91CBC95-F4F4-4CEF-8535-7E5DF318C6E2}" destId="{CCA266C2-ABF7-460F-B077-805A32B710BE}" srcOrd="0" destOrd="0" presId="urn:microsoft.com/office/officeart/2005/8/layout/hierarchy3"/>
    <dgm:cxn modelId="{0EC276FF-18D0-486E-ABBE-C4BCCCCAE6DD}" type="presOf" srcId="{32424024-3782-403F-B60C-278F15C3A751}" destId="{F80D0DF6-8BC4-4475-A778-90DBE69B7ACF}" srcOrd="0" destOrd="0" presId="urn:microsoft.com/office/officeart/2005/8/layout/hierarchy3"/>
    <dgm:cxn modelId="{B0BF3495-C837-4FAB-AB0A-5CF06740EB42}" type="presParOf" srcId="{951C55A8-E478-4ACC-AA41-20F4BC975692}" destId="{03BA783E-0CFC-40F8-963D-7D3FD92582C8}" srcOrd="0" destOrd="0" presId="urn:microsoft.com/office/officeart/2005/8/layout/hierarchy3"/>
    <dgm:cxn modelId="{54D6ACFA-89EA-461A-8BD8-17D62919E1F5}" type="presParOf" srcId="{03BA783E-0CFC-40F8-963D-7D3FD92582C8}" destId="{2D01A21D-559E-4DB9-96DC-AD2BC3B9A609}" srcOrd="0" destOrd="0" presId="urn:microsoft.com/office/officeart/2005/8/layout/hierarchy3"/>
    <dgm:cxn modelId="{DDBC18AA-E80B-4CE3-A023-BE3160755E06}" type="presParOf" srcId="{2D01A21D-559E-4DB9-96DC-AD2BC3B9A609}" destId="{CCA266C2-ABF7-460F-B077-805A32B710BE}" srcOrd="0" destOrd="0" presId="urn:microsoft.com/office/officeart/2005/8/layout/hierarchy3"/>
    <dgm:cxn modelId="{67A514A8-79C7-4396-871F-4EA9830DEAF9}" type="presParOf" srcId="{2D01A21D-559E-4DB9-96DC-AD2BC3B9A609}" destId="{738E8221-1601-419E-AF6A-F5E9764E745C}" srcOrd="1" destOrd="0" presId="urn:microsoft.com/office/officeart/2005/8/layout/hierarchy3"/>
    <dgm:cxn modelId="{505DA0A3-3956-4F59-8CF2-0B64B6393F7A}" type="presParOf" srcId="{03BA783E-0CFC-40F8-963D-7D3FD92582C8}" destId="{81FF060C-CED4-48F3-9A59-B257E47F0F63}" srcOrd="1" destOrd="0" presId="urn:microsoft.com/office/officeart/2005/8/layout/hierarchy3"/>
    <dgm:cxn modelId="{0DD03680-34D1-4984-B4B8-AE04A8073FC1}" type="presParOf" srcId="{81FF060C-CED4-48F3-9A59-B257E47F0F63}" destId="{950D9F9F-2482-4169-A5D5-7C786DFA0579}" srcOrd="0" destOrd="0" presId="urn:microsoft.com/office/officeart/2005/8/layout/hierarchy3"/>
    <dgm:cxn modelId="{DACF298F-B62F-4B75-AC4F-B825D4FCD58F}" type="presParOf" srcId="{81FF060C-CED4-48F3-9A59-B257E47F0F63}" destId="{517855AA-F845-49BA-B6D4-266322A26C3B}" srcOrd="1" destOrd="0" presId="urn:microsoft.com/office/officeart/2005/8/layout/hierarchy3"/>
    <dgm:cxn modelId="{03FAC69E-F92C-4D1E-9166-9AB9B022E53C}" type="presParOf" srcId="{81FF060C-CED4-48F3-9A59-B257E47F0F63}" destId="{439DD9A6-F617-404F-9D87-52DD05C9A052}" srcOrd="2" destOrd="0" presId="urn:microsoft.com/office/officeart/2005/8/layout/hierarchy3"/>
    <dgm:cxn modelId="{5251BBBC-4428-446F-ADC3-44EC1889D705}" type="presParOf" srcId="{81FF060C-CED4-48F3-9A59-B257E47F0F63}" destId="{27143931-DB5A-461A-BA5A-DF8A8CCC30B4}" srcOrd="3" destOrd="0" presId="urn:microsoft.com/office/officeart/2005/8/layout/hierarchy3"/>
    <dgm:cxn modelId="{DB207B1A-EAF2-4AE1-82B8-87BD3DDA8158}" type="presParOf" srcId="{81FF060C-CED4-48F3-9A59-B257E47F0F63}" destId="{AC21FEB2-A59A-4916-B93A-F63D9A4AB9AE}" srcOrd="4" destOrd="0" presId="urn:microsoft.com/office/officeart/2005/8/layout/hierarchy3"/>
    <dgm:cxn modelId="{71122564-CC5C-49F0-B4FC-5D3FE2D2B705}" type="presParOf" srcId="{81FF060C-CED4-48F3-9A59-B257E47F0F63}" destId="{FEBFFB00-BBB9-419C-80E9-A7DFFBCDEEFF}" srcOrd="5" destOrd="0" presId="urn:microsoft.com/office/officeart/2005/8/layout/hierarchy3"/>
    <dgm:cxn modelId="{E30726E3-0BA3-4990-87F1-03D38690F542}" type="presParOf" srcId="{81FF060C-CED4-48F3-9A59-B257E47F0F63}" destId="{479067A9-23CF-4FB9-A786-8EDE6D93642D}" srcOrd="6" destOrd="0" presId="urn:microsoft.com/office/officeart/2005/8/layout/hierarchy3"/>
    <dgm:cxn modelId="{BB043817-97B6-4DBC-BC72-422FAD2DC290}" type="presParOf" srcId="{81FF060C-CED4-48F3-9A59-B257E47F0F63}" destId="{40FBCE2B-657F-4B6A-B3AA-DC6EDEC5D471}" srcOrd="7" destOrd="0" presId="urn:microsoft.com/office/officeart/2005/8/layout/hierarchy3"/>
    <dgm:cxn modelId="{0ED992E0-4999-4500-BC0A-19837825D4C7}" type="presParOf" srcId="{951C55A8-E478-4ACC-AA41-20F4BC975692}" destId="{CA3D8913-C516-4396-ACF3-1A645398C319}" srcOrd="1" destOrd="0" presId="urn:microsoft.com/office/officeart/2005/8/layout/hierarchy3"/>
    <dgm:cxn modelId="{310190CC-0D70-4E71-958A-9766155435DF}" type="presParOf" srcId="{CA3D8913-C516-4396-ACF3-1A645398C319}" destId="{478A6E78-D201-4152-B2A8-88FFD905F9C7}" srcOrd="0" destOrd="0" presId="urn:microsoft.com/office/officeart/2005/8/layout/hierarchy3"/>
    <dgm:cxn modelId="{86EC542D-E1C0-4C32-9603-7656737F1CFF}" type="presParOf" srcId="{478A6E78-D201-4152-B2A8-88FFD905F9C7}" destId="{B31D58E1-9BCE-4EEF-8F8E-39DFA1540C3F}" srcOrd="0" destOrd="0" presId="urn:microsoft.com/office/officeart/2005/8/layout/hierarchy3"/>
    <dgm:cxn modelId="{2CCC634F-8F65-499A-B445-580D0FB45D9A}" type="presParOf" srcId="{478A6E78-D201-4152-B2A8-88FFD905F9C7}" destId="{16A3869F-1E74-4FAE-A2E1-F7614FA28728}" srcOrd="1" destOrd="0" presId="urn:microsoft.com/office/officeart/2005/8/layout/hierarchy3"/>
    <dgm:cxn modelId="{75476213-25B4-4C49-8902-E83A56840C19}" type="presParOf" srcId="{CA3D8913-C516-4396-ACF3-1A645398C319}" destId="{CACB5915-6DC2-4AAF-BF3E-41B493072681}" srcOrd="1" destOrd="0" presId="urn:microsoft.com/office/officeart/2005/8/layout/hierarchy3"/>
    <dgm:cxn modelId="{D89B2255-D5D9-4E33-827B-B296FD516BAA}" type="presParOf" srcId="{CACB5915-6DC2-4AAF-BF3E-41B493072681}" destId="{AB49D043-AF85-46FA-AA9B-98F1E2F47B36}" srcOrd="0" destOrd="0" presId="urn:microsoft.com/office/officeart/2005/8/layout/hierarchy3"/>
    <dgm:cxn modelId="{FD2707EE-B735-478A-933F-3081621564C5}" type="presParOf" srcId="{CACB5915-6DC2-4AAF-BF3E-41B493072681}" destId="{F80D0DF6-8BC4-4475-A778-90DBE69B7ACF}" srcOrd="1" destOrd="0" presId="urn:microsoft.com/office/officeart/2005/8/layout/hierarchy3"/>
    <dgm:cxn modelId="{456F0A73-CA2E-4E73-97F4-4AC23E421134}" type="presParOf" srcId="{CACB5915-6DC2-4AAF-BF3E-41B493072681}" destId="{346C111C-54D0-4954-B882-CC4146EC38A1}" srcOrd="2" destOrd="0" presId="urn:microsoft.com/office/officeart/2005/8/layout/hierarchy3"/>
    <dgm:cxn modelId="{61CC60DC-DD91-4369-B474-F63800397A68}" type="presParOf" srcId="{CACB5915-6DC2-4AAF-BF3E-41B493072681}" destId="{2667BCB3-A464-4440-84D2-FCFCA250687E}" srcOrd="3" destOrd="0" presId="urn:microsoft.com/office/officeart/2005/8/layout/hierarchy3"/>
    <dgm:cxn modelId="{82CDF623-9FD4-479C-828C-4ADB78E183DB}" type="presParOf" srcId="{CACB5915-6DC2-4AAF-BF3E-41B493072681}" destId="{8D70C2B4-8799-408E-922F-3BF77B07068B}" srcOrd="4" destOrd="0" presId="urn:microsoft.com/office/officeart/2005/8/layout/hierarchy3"/>
    <dgm:cxn modelId="{5A3C5590-1A68-4B3E-8BF8-F655CE8894DD}" type="presParOf" srcId="{CACB5915-6DC2-4AAF-BF3E-41B493072681}" destId="{71E54228-9291-4884-A2DF-582E51867FD9}" srcOrd="5" destOrd="0" presId="urn:microsoft.com/office/officeart/2005/8/layout/hierarchy3"/>
    <dgm:cxn modelId="{42989718-0A63-4FD8-A3AF-FF1B634B0857}" type="presParOf" srcId="{CACB5915-6DC2-4AAF-BF3E-41B493072681}" destId="{EAA32E27-A687-4559-9DCE-36F254063EA2}" srcOrd="6" destOrd="0" presId="urn:microsoft.com/office/officeart/2005/8/layout/hierarchy3"/>
    <dgm:cxn modelId="{B7B0D9C1-440F-496F-AC8C-808DB780ACED}" type="presParOf" srcId="{CACB5915-6DC2-4AAF-BF3E-41B493072681}" destId="{99E380FB-80C2-435F-B56C-CC3C8FDDB7A3}" srcOrd="7" destOrd="0" presId="urn:microsoft.com/office/officeart/2005/8/layout/hierarchy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26C900-AC51-490F-8164-8010AED81164}" type="doc">
      <dgm:prSet loTypeId="urn:microsoft.com/office/officeart/2005/8/layout/list1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24F6271-DD57-4F75-A55A-251BB4777577}">
      <dgm:prSet phldrT="[Texto]" custT="1"/>
      <dgm:spPr>
        <a:solidFill>
          <a:srgbClr val="FFCC66"/>
        </a:solidFill>
      </dgm:spPr>
      <dgm:t>
        <a:bodyPr/>
        <a:lstStyle/>
        <a:p>
          <a:r>
            <a:rPr lang="es-ES" sz="3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Conceptual</a:t>
          </a:r>
          <a:endParaRPr lang="es-ES" sz="3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E9C3D250-3F3D-4C9C-B24F-25E40B215A24}" type="parTrans" cxnId="{0BC8446B-D4FC-4C88-A8BA-40620ACC38D4}">
      <dgm:prSet/>
      <dgm:spPr/>
      <dgm:t>
        <a:bodyPr/>
        <a:lstStyle/>
        <a:p>
          <a:endParaRPr lang="es-ES"/>
        </a:p>
      </dgm:t>
    </dgm:pt>
    <dgm:pt modelId="{B1125B48-58E6-426A-AFFE-070A2BE13415}" type="sibTrans" cxnId="{0BC8446B-D4FC-4C88-A8BA-40620ACC38D4}">
      <dgm:prSet/>
      <dgm:spPr/>
      <dgm:t>
        <a:bodyPr/>
        <a:lstStyle/>
        <a:p>
          <a:endParaRPr lang="es-ES"/>
        </a:p>
      </dgm:t>
    </dgm:pt>
    <dgm:pt modelId="{74F11F96-AA4E-4765-A600-4159FB8DAF15}">
      <dgm:prSet phldrT="[Texto]" custT="1"/>
      <dgm:spPr>
        <a:solidFill>
          <a:srgbClr val="CCFF66"/>
        </a:solidFill>
      </dgm:spPr>
      <dgm:t>
        <a:bodyPr/>
        <a:lstStyle/>
        <a:p>
          <a:r>
            <a:rPr lang="es-ES" sz="3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Operacional</a:t>
          </a:r>
          <a:endParaRPr lang="es-ES" sz="3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B684239C-2BD6-43C0-B543-5B3759DA925F}" type="parTrans" cxnId="{017B7EC6-F2A1-4499-8F43-B7AF220A34AF}">
      <dgm:prSet/>
      <dgm:spPr/>
      <dgm:t>
        <a:bodyPr/>
        <a:lstStyle/>
        <a:p>
          <a:endParaRPr lang="es-ES"/>
        </a:p>
      </dgm:t>
    </dgm:pt>
    <dgm:pt modelId="{B136E18E-A18D-4766-8473-7669286C2963}" type="sibTrans" cxnId="{017B7EC6-F2A1-4499-8F43-B7AF220A34AF}">
      <dgm:prSet/>
      <dgm:spPr/>
      <dgm:t>
        <a:bodyPr/>
        <a:lstStyle/>
        <a:p>
          <a:endParaRPr lang="es-ES"/>
        </a:p>
      </dgm:t>
    </dgm:pt>
    <dgm:pt modelId="{8B477D98-8FFE-4AFB-96AE-D4C57BA22386}">
      <dgm:prSet phldrT="[Texto]" custT="1"/>
      <dgm:spPr>
        <a:solidFill>
          <a:srgbClr val="FFCCCC"/>
        </a:solidFill>
      </dgm:spPr>
      <dgm:t>
        <a:bodyPr/>
        <a:lstStyle/>
        <a:p>
          <a:r>
            <a:rPr lang="es-ES" sz="3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Instrumental</a:t>
          </a:r>
          <a:endParaRPr lang="es-ES" sz="3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B904D95-BDDA-432A-A81A-6316EB296359}" type="parTrans" cxnId="{C596723B-F411-49E0-B181-D445EDA1B642}">
      <dgm:prSet/>
      <dgm:spPr/>
      <dgm:t>
        <a:bodyPr/>
        <a:lstStyle/>
        <a:p>
          <a:endParaRPr lang="es-ES"/>
        </a:p>
      </dgm:t>
    </dgm:pt>
    <dgm:pt modelId="{7FB5CB7B-B638-42CC-AD37-12FA18952F04}" type="sibTrans" cxnId="{C596723B-F411-49E0-B181-D445EDA1B642}">
      <dgm:prSet/>
      <dgm:spPr/>
      <dgm:t>
        <a:bodyPr/>
        <a:lstStyle/>
        <a:p>
          <a:endParaRPr lang="es-ES"/>
        </a:p>
      </dgm:t>
    </dgm:pt>
    <dgm:pt modelId="{B9CD9711-9228-4B4D-AD34-4F5E04CC7C61}" type="pres">
      <dgm:prSet presAssocID="{3B26C900-AC51-490F-8164-8010AED8116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799B4F7-E1DF-4956-9E63-BEFEE7DEDA19}" type="pres">
      <dgm:prSet presAssocID="{324F6271-DD57-4F75-A55A-251BB4777577}" presName="parentLin" presStyleCnt="0"/>
      <dgm:spPr/>
    </dgm:pt>
    <dgm:pt modelId="{E2BCC0F2-5E30-4DBF-BBCC-6311B430DFDE}" type="pres">
      <dgm:prSet presAssocID="{324F6271-DD57-4F75-A55A-251BB4777577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83F0A47C-D6F0-4F13-ADA8-FE5867286C76}" type="pres">
      <dgm:prSet presAssocID="{324F6271-DD57-4F75-A55A-251BB477757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F4D02D-2179-4E9D-8049-D620B54BB7BE}" type="pres">
      <dgm:prSet presAssocID="{324F6271-DD57-4F75-A55A-251BB4777577}" presName="negativeSpace" presStyleCnt="0"/>
      <dgm:spPr/>
    </dgm:pt>
    <dgm:pt modelId="{1400BF9F-1148-43EC-B6B6-C39578866E8F}" type="pres">
      <dgm:prSet presAssocID="{324F6271-DD57-4F75-A55A-251BB4777577}" presName="childText" presStyleLbl="conFgAcc1" presStyleIdx="0" presStyleCnt="3">
        <dgm:presLayoutVars>
          <dgm:bulletEnabled val="1"/>
        </dgm:presLayoutVars>
      </dgm:prSet>
      <dgm:spPr/>
    </dgm:pt>
    <dgm:pt modelId="{25B0E96A-1A4B-43AD-AF54-1C72BA0436CD}" type="pres">
      <dgm:prSet presAssocID="{B1125B48-58E6-426A-AFFE-070A2BE13415}" presName="spaceBetweenRectangles" presStyleCnt="0"/>
      <dgm:spPr/>
    </dgm:pt>
    <dgm:pt modelId="{FDFADE4E-3F6F-46C9-8C07-CD03DB2EC2A0}" type="pres">
      <dgm:prSet presAssocID="{74F11F96-AA4E-4765-A600-4159FB8DAF15}" presName="parentLin" presStyleCnt="0"/>
      <dgm:spPr/>
    </dgm:pt>
    <dgm:pt modelId="{A803D885-1785-4B77-AA78-221380B5AC7A}" type="pres">
      <dgm:prSet presAssocID="{74F11F96-AA4E-4765-A600-4159FB8DAF15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7EDFB64E-66DD-43BE-9FEB-803A1F09910B}" type="pres">
      <dgm:prSet presAssocID="{74F11F96-AA4E-4765-A600-4159FB8DAF15}" presName="parentText" presStyleLbl="node1" presStyleIdx="1" presStyleCnt="3" custLinFactNeighborX="17188" custLinFactNeighborY="176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562A81-97F8-46DE-A49D-7606FE8FB705}" type="pres">
      <dgm:prSet presAssocID="{74F11F96-AA4E-4765-A600-4159FB8DAF15}" presName="negativeSpace" presStyleCnt="0"/>
      <dgm:spPr/>
    </dgm:pt>
    <dgm:pt modelId="{EA27F7C6-108D-4297-AF10-21FD7583B803}" type="pres">
      <dgm:prSet presAssocID="{74F11F96-AA4E-4765-A600-4159FB8DAF15}" presName="childText" presStyleLbl="conFgAcc1" presStyleIdx="1" presStyleCnt="3">
        <dgm:presLayoutVars>
          <dgm:bulletEnabled val="1"/>
        </dgm:presLayoutVars>
      </dgm:prSet>
      <dgm:spPr/>
    </dgm:pt>
    <dgm:pt modelId="{5218864F-2492-43D9-B7E5-95765AB09165}" type="pres">
      <dgm:prSet presAssocID="{B136E18E-A18D-4766-8473-7669286C2963}" presName="spaceBetweenRectangles" presStyleCnt="0"/>
      <dgm:spPr/>
    </dgm:pt>
    <dgm:pt modelId="{96EA1EA3-DCF1-473A-B2CB-9A771B62FC7B}" type="pres">
      <dgm:prSet presAssocID="{8B477D98-8FFE-4AFB-96AE-D4C57BA22386}" presName="parentLin" presStyleCnt="0"/>
      <dgm:spPr/>
    </dgm:pt>
    <dgm:pt modelId="{D209FA4B-1004-48D9-9438-483BEC0070F2}" type="pres">
      <dgm:prSet presAssocID="{8B477D98-8FFE-4AFB-96AE-D4C57BA22386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92A955B1-C39B-4E0E-AC6D-663DC3626E7C}" type="pres">
      <dgm:prSet presAssocID="{8B477D98-8FFE-4AFB-96AE-D4C57BA2238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9E9298-FE95-4C7B-BAD9-A1EF87BD4AE3}" type="pres">
      <dgm:prSet presAssocID="{8B477D98-8FFE-4AFB-96AE-D4C57BA22386}" presName="negativeSpace" presStyleCnt="0"/>
      <dgm:spPr/>
    </dgm:pt>
    <dgm:pt modelId="{D3756F3E-1361-4720-94E9-1076537D426E}" type="pres">
      <dgm:prSet presAssocID="{8B477D98-8FFE-4AFB-96AE-D4C57BA2238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10721F1-BD3E-44DE-89A3-8D80578C8B6E}" type="presOf" srcId="{8B477D98-8FFE-4AFB-96AE-D4C57BA22386}" destId="{92A955B1-C39B-4E0E-AC6D-663DC3626E7C}" srcOrd="1" destOrd="0" presId="urn:microsoft.com/office/officeart/2005/8/layout/list1"/>
    <dgm:cxn modelId="{4DF4A0CD-8C72-4D89-BD09-0CC49CB70C18}" type="presOf" srcId="{8B477D98-8FFE-4AFB-96AE-D4C57BA22386}" destId="{D209FA4B-1004-48D9-9438-483BEC0070F2}" srcOrd="0" destOrd="0" presId="urn:microsoft.com/office/officeart/2005/8/layout/list1"/>
    <dgm:cxn modelId="{F4685EE1-4A3F-4B32-BE51-715B302E8D7B}" type="presOf" srcId="{324F6271-DD57-4F75-A55A-251BB4777577}" destId="{83F0A47C-D6F0-4F13-ADA8-FE5867286C76}" srcOrd="1" destOrd="0" presId="urn:microsoft.com/office/officeart/2005/8/layout/list1"/>
    <dgm:cxn modelId="{0BC8446B-D4FC-4C88-A8BA-40620ACC38D4}" srcId="{3B26C900-AC51-490F-8164-8010AED81164}" destId="{324F6271-DD57-4F75-A55A-251BB4777577}" srcOrd="0" destOrd="0" parTransId="{E9C3D250-3F3D-4C9C-B24F-25E40B215A24}" sibTransId="{B1125B48-58E6-426A-AFFE-070A2BE13415}"/>
    <dgm:cxn modelId="{D2715557-B195-43FD-8D9F-5E5883481BAF}" type="presOf" srcId="{324F6271-DD57-4F75-A55A-251BB4777577}" destId="{E2BCC0F2-5E30-4DBF-BBCC-6311B430DFDE}" srcOrd="0" destOrd="0" presId="urn:microsoft.com/office/officeart/2005/8/layout/list1"/>
    <dgm:cxn modelId="{ED81C31F-901C-4BDF-81AD-F099A4569409}" type="presOf" srcId="{74F11F96-AA4E-4765-A600-4159FB8DAF15}" destId="{7EDFB64E-66DD-43BE-9FEB-803A1F09910B}" srcOrd="1" destOrd="0" presId="urn:microsoft.com/office/officeart/2005/8/layout/list1"/>
    <dgm:cxn modelId="{C2F42802-333E-4285-B365-A0C1D6DAE314}" type="presOf" srcId="{3B26C900-AC51-490F-8164-8010AED81164}" destId="{B9CD9711-9228-4B4D-AD34-4F5E04CC7C61}" srcOrd="0" destOrd="0" presId="urn:microsoft.com/office/officeart/2005/8/layout/list1"/>
    <dgm:cxn modelId="{9CE3A550-B4B0-4C46-ADE4-A2DC054DE1DB}" type="presOf" srcId="{74F11F96-AA4E-4765-A600-4159FB8DAF15}" destId="{A803D885-1785-4B77-AA78-221380B5AC7A}" srcOrd="0" destOrd="0" presId="urn:microsoft.com/office/officeart/2005/8/layout/list1"/>
    <dgm:cxn modelId="{017B7EC6-F2A1-4499-8F43-B7AF220A34AF}" srcId="{3B26C900-AC51-490F-8164-8010AED81164}" destId="{74F11F96-AA4E-4765-A600-4159FB8DAF15}" srcOrd="1" destOrd="0" parTransId="{B684239C-2BD6-43C0-B543-5B3759DA925F}" sibTransId="{B136E18E-A18D-4766-8473-7669286C2963}"/>
    <dgm:cxn modelId="{C596723B-F411-49E0-B181-D445EDA1B642}" srcId="{3B26C900-AC51-490F-8164-8010AED81164}" destId="{8B477D98-8FFE-4AFB-96AE-D4C57BA22386}" srcOrd="2" destOrd="0" parTransId="{9B904D95-BDDA-432A-A81A-6316EB296359}" sibTransId="{7FB5CB7B-B638-42CC-AD37-12FA18952F04}"/>
    <dgm:cxn modelId="{3FAA34AB-6581-4CEB-B53E-0F11D507DC71}" type="presParOf" srcId="{B9CD9711-9228-4B4D-AD34-4F5E04CC7C61}" destId="{8799B4F7-E1DF-4956-9E63-BEFEE7DEDA19}" srcOrd="0" destOrd="0" presId="urn:microsoft.com/office/officeart/2005/8/layout/list1"/>
    <dgm:cxn modelId="{6BDF0933-3AE0-4D29-8C39-C08026541DDB}" type="presParOf" srcId="{8799B4F7-E1DF-4956-9E63-BEFEE7DEDA19}" destId="{E2BCC0F2-5E30-4DBF-BBCC-6311B430DFDE}" srcOrd="0" destOrd="0" presId="urn:microsoft.com/office/officeart/2005/8/layout/list1"/>
    <dgm:cxn modelId="{4B30C794-9508-42EE-B416-45E7B3B59745}" type="presParOf" srcId="{8799B4F7-E1DF-4956-9E63-BEFEE7DEDA19}" destId="{83F0A47C-D6F0-4F13-ADA8-FE5867286C76}" srcOrd="1" destOrd="0" presId="urn:microsoft.com/office/officeart/2005/8/layout/list1"/>
    <dgm:cxn modelId="{56FBA75D-544A-443A-9432-93CEB17508F1}" type="presParOf" srcId="{B9CD9711-9228-4B4D-AD34-4F5E04CC7C61}" destId="{BCF4D02D-2179-4E9D-8049-D620B54BB7BE}" srcOrd="1" destOrd="0" presId="urn:microsoft.com/office/officeart/2005/8/layout/list1"/>
    <dgm:cxn modelId="{EE89F911-F134-4F02-9AC0-B65CD6787D46}" type="presParOf" srcId="{B9CD9711-9228-4B4D-AD34-4F5E04CC7C61}" destId="{1400BF9F-1148-43EC-B6B6-C39578866E8F}" srcOrd="2" destOrd="0" presId="urn:microsoft.com/office/officeart/2005/8/layout/list1"/>
    <dgm:cxn modelId="{BFD545A0-9D2D-43BE-8DC5-B2181FEA8BB9}" type="presParOf" srcId="{B9CD9711-9228-4B4D-AD34-4F5E04CC7C61}" destId="{25B0E96A-1A4B-43AD-AF54-1C72BA0436CD}" srcOrd="3" destOrd="0" presId="urn:microsoft.com/office/officeart/2005/8/layout/list1"/>
    <dgm:cxn modelId="{E3B644F3-0565-4DFA-82D7-44755E2E53B5}" type="presParOf" srcId="{B9CD9711-9228-4B4D-AD34-4F5E04CC7C61}" destId="{FDFADE4E-3F6F-46C9-8C07-CD03DB2EC2A0}" srcOrd="4" destOrd="0" presId="urn:microsoft.com/office/officeart/2005/8/layout/list1"/>
    <dgm:cxn modelId="{226DC4C6-0533-46AF-AEB5-0089B4818E72}" type="presParOf" srcId="{FDFADE4E-3F6F-46C9-8C07-CD03DB2EC2A0}" destId="{A803D885-1785-4B77-AA78-221380B5AC7A}" srcOrd="0" destOrd="0" presId="urn:microsoft.com/office/officeart/2005/8/layout/list1"/>
    <dgm:cxn modelId="{7F23DCAC-353D-4EF8-8EC4-C1920E9D100A}" type="presParOf" srcId="{FDFADE4E-3F6F-46C9-8C07-CD03DB2EC2A0}" destId="{7EDFB64E-66DD-43BE-9FEB-803A1F09910B}" srcOrd="1" destOrd="0" presId="urn:microsoft.com/office/officeart/2005/8/layout/list1"/>
    <dgm:cxn modelId="{009114E2-16BB-4008-ABFC-B166BD8662F1}" type="presParOf" srcId="{B9CD9711-9228-4B4D-AD34-4F5E04CC7C61}" destId="{DD562A81-97F8-46DE-A49D-7606FE8FB705}" srcOrd="5" destOrd="0" presId="urn:microsoft.com/office/officeart/2005/8/layout/list1"/>
    <dgm:cxn modelId="{11EE90E0-425F-4E8F-8FE2-BB0F780B476F}" type="presParOf" srcId="{B9CD9711-9228-4B4D-AD34-4F5E04CC7C61}" destId="{EA27F7C6-108D-4297-AF10-21FD7583B803}" srcOrd="6" destOrd="0" presId="urn:microsoft.com/office/officeart/2005/8/layout/list1"/>
    <dgm:cxn modelId="{0A5EA9F9-FC4E-410B-8DCC-C195E13CCFDA}" type="presParOf" srcId="{B9CD9711-9228-4B4D-AD34-4F5E04CC7C61}" destId="{5218864F-2492-43D9-B7E5-95765AB09165}" srcOrd="7" destOrd="0" presId="urn:microsoft.com/office/officeart/2005/8/layout/list1"/>
    <dgm:cxn modelId="{C30345F1-4CEA-40E7-B675-8705B49447C4}" type="presParOf" srcId="{B9CD9711-9228-4B4D-AD34-4F5E04CC7C61}" destId="{96EA1EA3-DCF1-473A-B2CB-9A771B62FC7B}" srcOrd="8" destOrd="0" presId="urn:microsoft.com/office/officeart/2005/8/layout/list1"/>
    <dgm:cxn modelId="{9CC2FA6B-1AE7-4424-A6FD-6634573C3DB8}" type="presParOf" srcId="{96EA1EA3-DCF1-473A-B2CB-9A771B62FC7B}" destId="{D209FA4B-1004-48D9-9438-483BEC0070F2}" srcOrd="0" destOrd="0" presId="urn:microsoft.com/office/officeart/2005/8/layout/list1"/>
    <dgm:cxn modelId="{A563840B-B9B6-4197-ACD9-B4DD8C99045B}" type="presParOf" srcId="{96EA1EA3-DCF1-473A-B2CB-9A771B62FC7B}" destId="{92A955B1-C39B-4E0E-AC6D-663DC3626E7C}" srcOrd="1" destOrd="0" presId="urn:microsoft.com/office/officeart/2005/8/layout/list1"/>
    <dgm:cxn modelId="{63566C94-AEDB-4BE3-9F0D-860EA5ED2A8E}" type="presParOf" srcId="{B9CD9711-9228-4B4D-AD34-4F5E04CC7C61}" destId="{F79E9298-FE95-4C7B-BAD9-A1EF87BD4AE3}" srcOrd="9" destOrd="0" presId="urn:microsoft.com/office/officeart/2005/8/layout/list1"/>
    <dgm:cxn modelId="{C2F7A111-F510-46C6-ACB4-8F654A435B15}" type="presParOf" srcId="{B9CD9711-9228-4B4D-AD34-4F5E04CC7C61}" destId="{D3756F3E-1361-4720-94E9-1076537D426E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0.10937</cdr:x>
      <cdr:y>0.79167</cdr:y>
    </cdr:from>
    <cdr:to>
      <cdr:x>0.70313</cdr:x>
      <cdr:y>0.92491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000100" y="5429264"/>
          <a:ext cx="5429288" cy="913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s-ES" sz="1600" b="1" dirty="0">
              <a:latin typeface="Arial" pitchFamily="34" charset="0"/>
              <a:cs typeface="Arial" pitchFamily="34" charset="0"/>
            </a:rPr>
            <a:t>Utiliza </a:t>
          </a:r>
          <a:r>
            <a:rPr lang="es-ES" sz="1600" b="1" dirty="0" smtClean="0">
              <a:latin typeface="Arial" pitchFamily="34" charset="0"/>
              <a:cs typeface="Arial" pitchFamily="34" charset="0"/>
            </a:rPr>
            <a:t>actualmente </a:t>
          </a:r>
          <a:r>
            <a:rPr lang="es-ES" sz="1600" b="1" dirty="0">
              <a:latin typeface="Arial" pitchFamily="34" charset="0"/>
              <a:cs typeface="Arial" pitchFamily="34" charset="0"/>
            </a:rPr>
            <a:t>la herramienta CmapTools para el desarrollo de sus clases</a:t>
          </a:r>
        </a:p>
      </cdr:txBody>
    </cdr:sp>
  </cdr:relSizeAnchor>
  <cdr:relSizeAnchor xmlns:cdr="http://schemas.openxmlformats.org/drawingml/2006/chartDrawing">
    <cdr:from>
      <cdr:x>0.86448</cdr:x>
      <cdr:y>0.45669</cdr:y>
    </cdr:from>
    <cdr:to>
      <cdr:x>0.93532</cdr:x>
      <cdr:y>0.48228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8020050" y="2209799"/>
          <a:ext cx="657225" cy="123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s-ES" sz="1100"/>
        </a:p>
      </cdr:txBody>
    </cdr:sp>
  </cdr:relSizeAnchor>
  <cdr:relSizeAnchor xmlns:cdr="http://schemas.openxmlformats.org/drawingml/2006/chartDrawing">
    <cdr:from>
      <cdr:x>0.82031</cdr:x>
      <cdr:y>0.44792</cdr:y>
    </cdr:from>
    <cdr:to>
      <cdr:x>1</cdr:x>
      <cdr:y>0.51042</cdr:y>
    </cdr:to>
    <cdr:sp macro="" textlink="">
      <cdr:nvSpPr>
        <cdr:cNvPr id="5" name="4 CuadroTexto"/>
        <cdr:cNvSpPr txBox="1"/>
      </cdr:nvSpPr>
      <cdr:spPr>
        <a:xfrm xmlns:a="http://schemas.openxmlformats.org/drawingml/2006/main">
          <a:off x="7643834" y="3071810"/>
          <a:ext cx="1643041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ES" sz="1400" b="1" dirty="0">
              <a:latin typeface="Arial" pitchFamily="34" charset="0"/>
              <a:cs typeface="Arial" pitchFamily="34" charset="0"/>
            </a:rPr>
            <a:t>ALGUNAS VECES</a:t>
          </a:r>
        </a:p>
      </cdr:txBody>
    </cdr:sp>
  </cdr:relSizeAnchor>
  <cdr:relSizeAnchor xmlns:cdr="http://schemas.openxmlformats.org/drawingml/2006/chartDrawing">
    <cdr:from>
      <cdr:x>0.82031</cdr:x>
      <cdr:y>0.58333</cdr:y>
    </cdr:from>
    <cdr:to>
      <cdr:x>0.93633</cdr:x>
      <cdr:y>0.83082</cdr:y>
    </cdr:to>
    <cdr:sp macro="" textlink="">
      <cdr:nvSpPr>
        <cdr:cNvPr id="6" name="5 CuadroTexto"/>
        <cdr:cNvSpPr txBox="1"/>
      </cdr:nvSpPr>
      <cdr:spPr>
        <a:xfrm xmlns:a="http://schemas.openxmlformats.org/drawingml/2006/main">
          <a:off x="7500958" y="4000504"/>
          <a:ext cx="1060887" cy="16972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ES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NUNCA</a:t>
          </a:r>
        </a:p>
      </cdr:txBody>
    </cdr:sp>
  </cdr:relSizeAnchor>
  <cdr:relSizeAnchor xmlns:cdr="http://schemas.openxmlformats.org/drawingml/2006/chartDrawing">
    <cdr:from>
      <cdr:x>0.04687</cdr:x>
      <cdr:y>0.22916</cdr:y>
    </cdr:from>
    <cdr:to>
      <cdr:x>0.10311</cdr:x>
      <cdr:y>0.77084</cdr:y>
    </cdr:to>
    <cdr:pic>
      <cdr:nvPicPr>
        <cdr:cNvPr id="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28596" y="1571612"/>
          <a:ext cx="514286" cy="3714776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0.83594</cdr:x>
      <cdr:y>0.39583</cdr:y>
    </cdr:from>
    <cdr:to>
      <cdr:x>0.98114</cdr:x>
      <cdr:y>0.43972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7643834" y="2714620"/>
          <a:ext cx="1327709" cy="3009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ES" sz="1400" b="1" dirty="0">
              <a:latin typeface="Arial" pitchFamily="34" charset="0"/>
              <a:cs typeface="Arial" pitchFamily="34" charset="0"/>
            </a:rPr>
            <a:t>REGULAR</a:t>
          </a:r>
        </a:p>
      </cdr:txBody>
    </cdr:sp>
  </cdr:relSizeAnchor>
  <cdr:relSizeAnchor xmlns:cdr="http://schemas.openxmlformats.org/drawingml/2006/chartDrawing">
    <cdr:from>
      <cdr:x>0.84375</cdr:x>
      <cdr:y>0.55208</cdr:y>
    </cdr:from>
    <cdr:to>
      <cdr:x>0.93497</cdr:x>
      <cdr:y>0.58989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7715272" y="3786190"/>
          <a:ext cx="834115" cy="2593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ES" sz="1400" b="1" dirty="0">
              <a:latin typeface="Arial" pitchFamily="34" charset="0"/>
              <a:cs typeface="Arial" pitchFamily="34" charset="0"/>
            </a:rPr>
            <a:t>MALO</a:t>
          </a:r>
        </a:p>
      </cdr:txBody>
    </cdr:sp>
  </cdr:relSizeAnchor>
  <cdr:relSizeAnchor xmlns:cdr="http://schemas.openxmlformats.org/drawingml/2006/chartDrawing">
    <cdr:from>
      <cdr:x>0.125</cdr:x>
      <cdr:y>0.8125</cdr:y>
    </cdr:from>
    <cdr:to>
      <cdr:x>0.8125</cdr:x>
      <cdr:y>0.89584</cdr:y>
    </cdr:to>
    <cdr:sp macro="" textlink="">
      <cdr:nvSpPr>
        <cdr:cNvPr id="4" name="2 CuadroTexto"/>
        <cdr:cNvSpPr txBox="1"/>
      </cdr:nvSpPr>
      <cdr:spPr>
        <a:xfrm xmlns:a="http://schemas.openxmlformats.org/drawingml/2006/main">
          <a:off x="1142976" y="5572140"/>
          <a:ext cx="6286544" cy="57150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s-E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Cómo considera la</a:t>
          </a:r>
          <a:r>
            <a:rPr lang="es-ES" sz="1600" b="1" baseline="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utilización de la herramienta CmapTools para el proceso de </a:t>
          </a:r>
          <a:r>
            <a:rPr lang="es-ES" sz="1600" b="1" baseline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enseñanza-aprendizaje</a:t>
          </a:r>
          <a:r>
            <a:rPr lang="es-ES" sz="1600" b="1" baseline="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.</a:t>
          </a:r>
          <a:endParaRPr lang="es-ES" sz="16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0.03906</cdr:x>
      <cdr:y>0.21875</cdr:y>
    </cdr:from>
    <cdr:to>
      <cdr:x>0.08593</cdr:x>
      <cdr:y>0.79167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57158" y="1500174"/>
          <a:ext cx="428628" cy="3929090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3527425"/>
            <a:ext cx="9144000" cy="33575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097" name="Oval 25"/>
          <p:cNvSpPr>
            <a:spLocks noChangeArrowheads="1"/>
          </p:cNvSpPr>
          <p:nvPr/>
        </p:nvSpPr>
        <p:spPr bwMode="ltGray">
          <a:xfrm>
            <a:off x="1258888" y="4508500"/>
            <a:ext cx="4248150" cy="18002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86525"/>
            <a:ext cx="2133600" cy="168275"/>
          </a:xfrm>
        </p:spPr>
        <p:txBody>
          <a:bodyPr/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86525"/>
            <a:ext cx="2895600" cy="168275"/>
          </a:xfrm>
        </p:spPr>
        <p:txBody>
          <a:bodyPr/>
          <a:lstStyle>
            <a:lvl1pPr algn="ctr"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86525"/>
            <a:ext cx="2133600" cy="1682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710976E-05C5-4735-BD6F-ACD37DAC04A1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3141663"/>
            <a:ext cx="91440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172739" dir="3238358" algn="ctr" rotWithShape="0">
              <a:schemeClr val="tx1"/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3092" name="Freeform 20" descr="1"/>
          <p:cNvSpPr>
            <a:spLocks/>
          </p:cNvSpPr>
          <p:nvPr/>
        </p:nvSpPr>
        <p:spPr bwMode="gray">
          <a:xfrm>
            <a:off x="1130300" y="1416050"/>
            <a:ext cx="2873375" cy="2182813"/>
          </a:xfrm>
          <a:custGeom>
            <a:avLst/>
            <a:gdLst/>
            <a:ahLst/>
            <a:cxnLst>
              <a:cxn ang="0">
                <a:pos x="905" y="1375"/>
              </a:cxn>
              <a:cxn ang="0">
                <a:pos x="1810" y="395"/>
              </a:cxn>
              <a:cxn ang="0">
                <a:pos x="876" y="24"/>
              </a:cxn>
              <a:cxn ang="0">
                <a:pos x="0" y="396"/>
              </a:cxn>
              <a:cxn ang="0">
                <a:pos x="905" y="1375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093" name="Freeform 21" descr="2"/>
          <p:cNvSpPr>
            <a:spLocks/>
          </p:cNvSpPr>
          <p:nvPr/>
        </p:nvSpPr>
        <p:spPr bwMode="gray">
          <a:xfrm>
            <a:off x="376238" y="2147888"/>
            <a:ext cx="2103437" cy="3032125"/>
          </a:xfrm>
          <a:custGeom>
            <a:avLst/>
            <a:gdLst/>
            <a:ahLst/>
            <a:cxnLst>
              <a:cxn ang="0">
                <a:pos x="1325" y="960"/>
              </a:cxn>
              <a:cxn ang="0">
                <a:pos x="414" y="0"/>
              </a:cxn>
              <a:cxn ang="0">
                <a:pos x="27" y="1014"/>
              </a:cxn>
              <a:cxn ang="0">
                <a:pos x="402" y="1910"/>
              </a:cxn>
              <a:cxn ang="0">
                <a:pos x="1325" y="960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094" name="Freeform 22" descr="55282"/>
          <p:cNvSpPr>
            <a:spLocks/>
          </p:cNvSpPr>
          <p:nvPr/>
        </p:nvSpPr>
        <p:spPr bwMode="gray">
          <a:xfrm>
            <a:off x="1085850" y="3730625"/>
            <a:ext cx="2962275" cy="2219325"/>
          </a:xfrm>
          <a:custGeom>
            <a:avLst/>
            <a:gdLst/>
            <a:ahLst/>
            <a:cxnLst>
              <a:cxn ang="0">
                <a:pos x="927" y="0"/>
              </a:cxn>
              <a:cxn ang="0">
                <a:pos x="0" y="975"/>
              </a:cxn>
              <a:cxn ang="0">
                <a:pos x="996" y="1387"/>
              </a:cxn>
              <a:cxn ang="0">
                <a:pos x="1866" y="996"/>
              </a:cxn>
              <a:cxn ang="0">
                <a:pos x="927" y="0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762000"/>
            <a:ext cx="5715000" cy="1828800"/>
          </a:xfrm>
        </p:spPr>
        <p:txBody>
          <a:bodyPr/>
          <a:lstStyle>
            <a:lvl1pPr algn="r"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</a:t>
            </a:r>
            <a:br>
              <a:rPr lang="en-US"/>
            </a:br>
            <a:r>
              <a:rPr lang="en-US"/>
              <a:t>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343400" y="3178175"/>
            <a:ext cx="45720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91" name="Freeform 19" descr="4"/>
          <p:cNvSpPr>
            <a:spLocks/>
          </p:cNvSpPr>
          <p:nvPr/>
        </p:nvSpPr>
        <p:spPr bwMode="gray">
          <a:xfrm>
            <a:off x="2625725" y="2119313"/>
            <a:ext cx="2139950" cy="3116262"/>
          </a:xfrm>
          <a:custGeom>
            <a:avLst/>
            <a:gdLst/>
            <a:ahLst/>
            <a:cxnLst>
              <a:cxn ang="0">
                <a:pos x="951" y="1963"/>
              </a:cxn>
              <a:cxn ang="0">
                <a:pos x="1338" y="977"/>
              </a:cxn>
              <a:cxn ang="0">
                <a:pos x="905" y="0"/>
              </a:cxn>
              <a:cxn ang="0">
                <a:pos x="0" y="987"/>
              </a:cxn>
              <a:cxn ang="0">
                <a:pos x="951" y="1963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095" name="Oval 23"/>
          <p:cNvSpPr>
            <a:spLocks noChangeArrowheads="1"/>
          </p:cNvSpPr>
          <p:nvPr/>
        </p:nvSpPr>
        <p:spPr bwMode="gray">
          <a:xfrm>
            <a:off x="1806575" y="2954338"/>
            <a:ext cx="1655763" cy="16557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1981200" y="3505200"/>
            <a:ext cx="1308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99B30-3C36-4B11-81B0-36D6227850A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6337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6337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597F0-03C3-49E3-BA3A-07FEBA28C26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9B805F74-41E7-41C3-8A23-398D2756C03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7DE6B4F6-0168-4161-8FCA-AE570C8CBCE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35692-DF75-4383-B33D-568B2EDDDE2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8E655-BAE0-4FBA-BB97-AD19C05D24F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414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68EA7-13CC-4C3A-BA51-50B3C213A78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1BFB7-411F-4A94-B1E7-A5074EA43FA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652C4-76E1-43D3-8793-DE54DFFD43E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93546-9FC6-458C-B098-29387A6C000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1DC9B-E55C-4B6B-AC9D-603B939FE55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13374-5DF8-4794-A48F-9DC6B123C0C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798513"/>
            <a:ext cx="9144000" cy="3127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0" y="0"/>
            <a:ext cx="9144000" cy="8366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14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81000" y="838200"/>
            <a:ext cx="5943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24600" y="6564313"/>
            <a:ext cx="2362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553200"/>
            <a:ext cx="21336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CE773A5-053E-4212-8DCF-ED4CB9F5EBC7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81000" y="152400"/>
            <a:ext cx="7391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7308850" y="188913"/>
            <a:ext cx="1665288" cy="1512887"/>
            <a:chOff x="4604" y="119"/>
            <a:chExt cx="1049" cy="953"/>
          </a:xfrm>
        </p:grpSpPr>
        <p:sp>
          <p:nvSpPr>
            <p:cNvPr id="1042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dist="63500" dir="2212194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44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/>
              <a:ahLst/>
              <a:cxnLst>
                <a:cxn ang="0">
                  <a:pos x="951" y="1963"/>
                </a:cxn>
                <a:cxn ang="0">
                  <a:pos x="1338" y="977"/>
                </a:cxn>
                <a:cxn ang="0">
                  <a:pos x="905" y="0"/>
                </a:cxn>
                <a:cxn ang="0">
                  <a:pos x="0" y="987"/>
                </a:cxn>
                <a:cxn ang="0">
                  <a:pos x="951" y="1963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15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045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/>
              <a:ahLst/>
              <a:cxnLst>
                <a:cxn ang="0">
                  <a:pos x="905" y="1388"/>
                </a:cxn>
                <a:cxn ang="0">
                  <a:pos x="1810" y="408"/>
                </a:cxn>
                <a:cxn ang="0">
                  <a:pos x="874" y="40"/>
                </a:cxn>
                <a:cxn ang="0">
                  <a:pos x="0" y="409"/>
                </a:cxn>
                <a:cxn ang="0">
                  <a:pos x="905" y="1388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16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046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/>
              <a:ahLst/>
              <a:cxnLst>
                <a:cxn ang="0">
                  <a:pos x="1325" y="960"/>
                </a:cxn>
                <a:cxn ang="0">
                  <a:pos x="414" y="0"/>
                </a:cxn>
                <a:cxn ang="0">
                  <a:pos x="27" y="1014"/>
                </a:cxn>
                <a:cxn ang="0">
                  <a:pos x="402" y="1910"/>
                </a:cxn>
                <a:cxn ang="0">
                  <a:pos x="1325" y="960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17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047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/>
              <a:ahLst/>
              <a:cxnLst>
                <a:cxn ang="0">
                  <a:pos x="927" y="0"/>
                </a:cxn>
                <a:cxn ang="0">
                  <a:pos x="0" y="975"/>
                </a:cxn>
                <a:cxn ang="0">
                  <a:pos x="996" y="1387"/>
                </a:cxn>
                <a:cxn ang="0">
                  <a:pos x="1866" y="996"/>
                </a:cxn>
                <a:cxn ang="0">
                  <a:pos x="927" y="0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18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048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slide" Target="slide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slide" Target="slide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E:\LOGOS DE UDELAS\UDELAS PN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1357322" cy="11429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071538" y="1071546"/>
            <a:ext cx="6715172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UNIVERSIDAD ESPECIALIZADA DE LAS AMÉRICAS</a:t>
            </a:r>
            <a:br>
              <a:rPr lang="es-E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s-E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EXTENSIÓN CHIRIQUÍ</a:t>
            </a:r>
            <a:br>
              <a:rPr lang="es-E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s-E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s-E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FACULTAD DE EDUCACIÓN ESPECIAL</a:t>
            </a:r>
            <a:br>
              <a:rPr lang="es-E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s-E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ESCUELA DE EDUCACIÓN SOCIAL</a:t>
            </a:r>
            <a:br>
              <a:rPr lang="es-E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s-E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s-E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TRABAJO DE GRADO PARA OPTAR EL TÍTULO DE </a:t>
            </a:r>
            <a:r>
              <a:rPr lang="es-E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LICENCIATURA </a:t>
            </a:r>
            <a:r>
              <a:rPr lang="es-E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 DOCENCIA EN INFORMÁTICA EDUCATIVA</a:t>
            </a:r>
            <a:br>
              <a:rPr lang="es-E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s-E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s-E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SUSTENTADO POR:</a:t>
            </a:r>
          </a:p>
          <a:p>
            <a:pPr algn="ctr"/>
            <a:r>
              <a:rPr lang="es-E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s-E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YARILUZ GONZÁLEZ PINZÓN</a:t>
            </a:r>
            <a:br>
              <a:rPr lang="es-E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s-E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4-722-1078</a:t>
            </a:r>
          </a:p>
          <a:p>
            <a:pPr algn="ctr"/>
            <a:endParaRPr lang="es-ES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ISBETH ORTEGA</a:t>
            </a:r>
          </a:p>
          <a:p>
            <a:pPr algn="ctr"/>
            <a:r>
              <a:rPr lang="es-E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4-704-305</a:t>
            </a:r>
            <a:endParaRPr lang="es-ES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es-ES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es-E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33 Rectángulo"/>
          <p:cNvSpPr/>
          <p:nvPr/>
        </p:nvSpPr>
        <p:spPr>
          <a:xfrm>
            <a:off x="2714612" y="2285992"/>
            <a:ext cx="40222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Capitulo 2</a:t>
            </a:r>
            <a:endParaRPr lang="es-ES" sz="5400" b="1" dirty="0"/>
          </a:p>
        </p:txBody>
      </p:sp>
      <p:sp>
        <p:nvSpPr>
          <p:cNvPr id="35" name="34 Rectángulo"/>
          <p:cNvSpPr/>
          <p:nvPr/>
        </p:nvSpPr>
        <p:spPr>
          <a:xfrm>
            <a:off x="1928794" y="3500438"/>
            <a:ext cx="55034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5400" b="1" spc="50" dirty="0" smtClean="0">
                <a:ln w="11430"/>
                <a:solidFill>
                  <a:srgbClr val="FF5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Marco teórico</a:t>
            </a:r>
            <a:endParaRPr lang="es-ES" sz="5400" b="1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AutoShape 5"/>
          <p:cNvSpPr>
            <a:spLocks noChangeArrowheads="1"/>
          </p:cNvSpPr>
          <p:nvPr/>
        </p:nvSpPr>
        <p:spPr bwMode="ltGray">
          <a:xfrm rot="5400000" flipH="1">
            <a:off x="-2016918" y="20629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BBE0E3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0" name="AutoShape 4"/>
          <p:cNvSpPr>
            <a:spLocks noChangeArrowheads="1"/>
          </p:cNvSpPr>
          <p:nvPr/>
        </p:nvSpPr>
        <p:spPr bwMode="ltGray">
          <a:xfrm rot="5400000">
            <a:off x="-2422526" y="16271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61" name="Group 11"/>
          <p:cNvGrpSpPr>
            <a:grpSpLocks/>
          </p:cNvGrpSpPr>
          <p:nvPr/>
        </p:nvGrpSpPr>
        <p:grpSpPr bwMode="auto">
          <a:xfrm>
            <a:off x="1142976" y="1714488"/>
            <a:ext cx="381000" cy="381000"/>
            <a:chOff x="2078" y="1680"/>
            <a:chExt cx="1615" cy="1615"/>
          </a:xfrm>
        </p:grpSpPr>
        <p:sp>
          <p:nvSpPr>
            <p:cNvPr id="62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3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4" name="Oval 1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65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66" name="Oval 1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67" name="Oval 17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</p:grpSp>
      <p:sp>
        <p:nvSpPr>
          <p:cNvPr id="68" name="AutoShape 10"/>
          <p:cNvSpPr>
            <a:spLocks noChangeArrowheads="1"/>
          </p:cNvSpPr>
          <p:nvPr/>
        </p:nvSpPr>
        <p:spPr bwMode="gray">
          <a:xfrm>
            <a:off x="1500166" y="1571612"/>
            <a:ext cx="6786610" cy="785818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s-E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Proyecto Conéctate como herramienta metodológica para </a:t>
            </a:r>
          </a:p>
          <a:p>
            <a:pPr eaLnBrk="0" hangingPunct="0"/>
            <a:r>
              <a:rPr lang="es-E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 enseñanza y aprendizaje de la informática.</a:t>
            </a:r>
            <a:endParaRPr lang="en-US" sz="2000" b="1" dirty="0">
              <a:solidFill>
                <a:srgbClr val="000000"/>
              </a:solidFill>
            </a:endParaRPr>
          </a:p>
        </p:txBody>
      </p:sp>
      <p:grpSp>
        <p:nvGrpSpPr>
          <p:cNvPr id="69" name="Group 18"/>
          <p:cNvGrpSpPr>
            <a:grpSpLocks/>
          </p:cNvGrpSpPr>
          <p:nvPr/>
        </p:nvGrpSpPr>
        <p:grpSpPr bwMode="auto">
          <a:xfrm>
            <a:off x="2000232" y="3286124"/>
            <a:ext cx="381000" cy="381000"/>
            <a:chOff x="2078" y="1680"/>
            <a:chExt cx="1615" cy="1615"/>
          </a:xfrm>
        </p:grpSpPr>
        <p:sp>
          <p:nvSpPr>
            <p:cNvPr id="70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1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2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73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74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75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</p:grpSp>
      <p:sp>
        <p:nvSpPr>
          <p:cNvPr id="76" name="AutoShape 10"/>
          <p:cNvSpPr>
            <a:spLocks noChangeArrowheads="1"/>
          </p:cNvSpPr>
          <p:nvPr/>
        </p:nvSpPr>
        <p:spPr bwMode="gray">
          <a:xfrm>
            <a:off x="2357422" y="3143248"/>
            <a:ext cx="5715040" cy="71438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 eaLnBrk="0" hangingPunct="0"/>
            <a:endParaRPr lang="es-ES" sz="2000" dirty="0" smtClean="0"/>
          </a:p>
          <a:p>
            <a:pPr lvl="0" eaLnBrk="0" hangingPunct="0"/>
            <a:r>
              <a:rPr lang="es-ES" sz="2000" dirty="0" smtClean="0">
                <a:solidFill>
                  <a:srgbClr val="000000"/>
                </a:solidFill>
              </a:rPr>
              <a:t>Grado de Motivación entre los estudiantes de la </a:t>
            </a:r>
          </a:p>
          <a:p>
            <a:pPr lvl="0" eaLnBrk="0" hangingPunct="0"/>
            <a:r>
              <a:rPr lang="es-ES" sz="2000" dirty="0" smtClean="0">
                <a:solidFill>
                  <a:srgbClr val="000000"/>
                </a:solidFill>
              </a:rPr>
              <a:t>escuela.</a:t>
            </a:r>
          </a:p>
          <a:p>
            <a:pPr eaLnBrk="0" hangingPunct="0"/>
            <a:endParaRPr lang="en-US" sz="2000" b="1" dirty="0"/>
          </a:p>
        </p:txBody>
      </p:sp>
      <p:grpSp>
        <p:nvGrpSpPr>
          <p:cNvPr id="77" name="Group 25"/>
          <p:cNvGrpSpPr>
            <a:grpSpLocks/>
          </p:cNvGrpSpPr>
          <p:nvPr/>
        </p:nvGrpSpPr>
        <p:grpSpPr bwMode="auto">
          <a:xfrm>
            <a:off x="2071670" y="4572008"/>
            <a:ext cx="381000" cy="381000"/>
            <a:chOff x="2078" y="1680"/>
            <a:chExt cx="1615" cy="1615"/>
          </a:xfrm>
        </p:grpSpPr>
        <p:sp>
          <p:nvSpPr>
            <p:cNvPr id="78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" name="Oval 2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81" name="Oval 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82" name="Oval 3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83" name="Oval 31">
              <a:hlinkClick r:id="rId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</p:grpSp>
      <p:sp>
        <p:nvSpPr>
          <p:cNvPr id="84" name="AutoShape 10"/>
          <p:cNvSpPr>
            <a:spLocks noChangeArrowheads="1"/>
          </p:cNvSpPr>
          <p:nvPr/>
        </p:nvSpPr>
        <p:spPr bwMode="gray">
          <a:xfrm>
            <a:off x="2428860" y="4500570"/>
            <a:ext cx="5500726" cy="71438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b="1" dirty="0"/>
          </a:p>
        </p:txBody>
      </p:sp>
      <p:grpSp>
        <p:nvGrpSpPr>
          <p:cNvPr id="85" name="Group 32"/>
          <p:cNvGrpSpPr>
            <a:grpSpLocks/>
          </p:cNvGrpSpPr>
          <p:nvPr/>
        </p:nvGrpSpPr>
        <p:grpSpPr bwMode="auto">
          <a:xfrm>
            <a:off x="1142976" y="5929330"/>
            <a:ext cx="381000" cy="381000"/>
            <a:chOff x="2078" y="1680"/>
            <a:chExt cx="1615" cy="1615"/>
          </a:xfrm>
        </p:grpSpPr>
        <p:sp>
          <p:nvSpPr>
            <p:cNvPr id="86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7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8" name="Oval 3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89" name="Oval 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90" name="Oval 3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91" name="Oval 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</p:grpSp>
      <p:sp>
        <p:nvSpPr>
          <p:cNvPr id="92" name="AutoShape 10"/>
          <p:cNvSpPr>
            <a:spLocks noChangeArrowheads="1"/>
          </p:cNvSpPr>
          <p:nvPr/>
        </p:nvSpPr>
        <p:spPr bwMode="gray">
          <a:xfrm>
            <a:off x="1500166" y="5857892"/>
            <a:ext cx="6072230" cy="71438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b="1" dirty="0"/>
          </a:p>
        </p:txBody>
      </p:sp>
      <p:sp>
        <p:nvSpPr>
          <p:cNvPr id="93" name="92 Rectángulo"/>
          <p:cNvSpPr/>
          <p:nvPr/>
        </p:nvSpPr>
        <p:spPr>
          <a:xfrm>
            <a:off x="2643174" y="450057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dirty="0" smtClean="0">
                <a:solidFill>
                  <a:srgbClr val="000000"/>
                </a:solidFill>
              </a:rPr>
              <a:t>Características del enfoque didáctico existentes en el aula de informática. </a:t>
            </a: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96" name="95 Rectángulo"/>
          <p:cNvSpPr/>
          <p:nvPr/>
        </p:nvSpPr>
        <p:spPr>
          <a:xfrm>
            <a:off x="1643042" y="5857892"/>
            <a:ext cx="5429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Necesidades del Proyecto Conéctate al Conocimiento con respecto al aprendizaje.</a:t>
            </a: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97" name="96 CuadroTexto"/>
          <p:cNvSpPr txBox="1"/>
          <p:nvPr/>
        </p:nvSpPr>
        <p:spPr>
          <a:xfrm>
            <a:off x="214282" y="142852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VARIABLES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39" name="38 Flecha derecha">
            <a:hlinkClick r:id="rId4" action="ppaction://hlinksldjump"/>
          </p:cNvPr>
          <p:cNvSpPr/>
          <p:nvPr/>
        </p:nvSpPr>
        <p:spPr>
          <a:xfrm>
            <a:off x="8001024" y="6000768"/>
            <a:ext cx="928694" cy="7143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" name="Picture 1" descr="C:\Documents and Settings\Yariluz Gonzales\Escritorio\plantillas\cma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643314"/>
            <a:ext cx="1285884" cy="80463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49 CuadroTexto"/>
          <p:cNvSpPr txBox="1"/>
          <p:nvPr/>
        </p:nvSpPr>
        <p:spPr>
          <a:xfrm>
            <a:off x="285720" y="142852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Aprendizaje Significativo</a:t>
            </a:r>
            <a:endParaRPr lang="es-ES" sz="3200" b="1" dirty="0">
              <a:solidFill>
                <a:schemeClr val="bg1"/>
              </a:solidFill>
            </a:endParaRPr>
          </a:p>
        </p:txBody>
      </p:sp>
      <p:grpSp>
        <p:nvGrpSpPr>
          <p:cNvPr id="51" name="Group 10"/>
          <p:cNvGrpSpPr>
            <a:grpSpLocks/>
          </p:cNvGrpSpPr>
          <p:nvPr/>
        </p:nvGrpSpPr>
        <p:grpSpPr bwMode="auto">
          <a:xfrm>
            <a:off x="3071802" y="1428736"/>
            <a:ext cx="2998788" cy="1601788"/>
            <a:chOff x="1997" y="1314"/>
            <a:chExt cx="1889" cy="1009"/>
          </a:xfrm>
        </p:grpSpPr>
        <p:grpSp>
          <p:nvGrpSpPr>
            <p:cNvPr id="52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57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58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53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s-ES"/>
            </a:p>
          </p:txBody>
        </p:sp>
        <p:sp>
          <p:nvSpPr>
            <p:cNvPr id="54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s-ES"/>
            </a:p>
          </p:txBody>
        </p:sp>
        <p:sp>
          <p:nvSpPr>
            <p:cNvPr id="55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s-ES"/>
            </a:p>
          </p:txBody>
        </p:sp>
      </p:grpSp>
      <p:sp>
        <p:nvSpPr>
          <p:cNvPr id="59" name="AutoShape 5"/>
          <p:cNvSpPr>
            <a:spLocks noChangeArrowheads="1"/>
          </p:cNvSpPr>
          <p:nvPr/>
        </p:nvSpPr>
        <p:spPr bwMode="auto">
          <a:xfrm>
            <a:off x="1000100" y="3143248"/>
            <a:ext cx="2286000" cy="26670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s-ES">
              <a:latin typeface="Verdana" pitchFamily="34" charset="0"/>
            </a:endParaRPr>
          </a:p>
        </p:txBody>
      </p:sp>
      <p:sp>
        <p:nvSpPr>
          <p:cNvPr id="60" name="AutoShape 5"/>
          <p:cNvSpPr>
            <a:spLocks noChangeArrowheads="1"/>
          </p:cNvSpPr>
          <p:nvPr/>
        </p:nvSpPr>
        <p:spPr bwMode="auto">
          <a:xfrm>
            <a:off x="5715008" y="3214686"/>
            <a:ext cx="2357454" cy="2667000"/>
          </a:xfrm>
          <a:prstGeom prst="roundRect">
            <a:avLst>
              <a:gd name="adj" fmla="val 16667"/>
            </a:avLst>
          </a:prstGeom>
          <a:solidFill>
            <a:schemeClr val="tx1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s-ES">
              <a:latin typeface="Verdana" pitchFamily="34" charset="0"/>
            </a:endParaRPr>
          </a:p>
        </p:txBody>
      </p:sp>
      <p:sp>
        <p:nvSpPr>
          <p:cNvPr id="61" name="Freeform 7"/>
          <p:cNvSpPr>
            <a:spLocks/>
          </p:cNvSpPr>
          <p:nvPr/>
        </p:nvSpPr>
        <p:spPr bwMode="gray">
          <a:xfrm>
            <a:off x="3143240" y="3214686"/>
            <a:ext cx="1214446" cy="1384301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2" name="Freeform 9"/>
          <p:cNvSpPr>
            <a:spLocks/>
          </p:cNvSpPr>
          <p:nvPr/>
        </p:nvSpPr>
        <p:spPr bwMode="gray">
          <a:xfrm flipH="1">
            <a:off x="4857752" y="3214686"/>
            <a:ext cx="1046162" cy="1455739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3" name="Text Box 18"/>
          <p:cNvSpPr txBox="1">
            <a:spLocks noChangeArrowheads="1"/>
          </p:cNvSpPr>
          <p:nvPr/>
        </p:nvSpPr>
        <p:spPr bwMode="auto">
          <a:xfrm>
            <a:off x="3643306" y="1643050"/>
            <a:ext cx="201369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000000"/>
                </a:solidFill>
              </a:rPr>
              <a:t>Aprendizaje </a:t>
            </a:r>
          </a:p>
          <a:p>
            <a:pPr algn="ctr" eaLnBrk="0" hangingPunct="0"/>
            <a:r>
              <a:rPr lang="en-US" sz="2400" b="1" dirty="0" smtClean="0">
                <a:solidFill>
                  <a:srgbClr val="000000"/>
                </a:solidFill>
              </a:rPr>
              <a:t>Significativo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64" name="63 CuadroTexto"/>
          <p:cNvSpPr txBox="1"/>
          <p:nvPr/>
        </p:nvSpPr>
        <p:spPr>
          <a:xfrm>
            <a:off x="1000100" y="4071942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0000"/>
                </a:solidFill>
              </a:rPr>
              <a:t>Memorización comprensiva</a:t>
            </a:r>
            <a:endParaRPr lang="es-ES" sz="2400" b="1" dirty="0">
              <a:solidFill>
                <a:srgbClr val="000000"/>
              </a:solidFill>
            </a:endParaRPr>
          </a:p>
        </p:txBody>
      </p:sp>
      <p:sp>
        <p:nvSpPr>
          <p:cNvPr id="65" name="64 CuadroTexto"/>
          <p:cNvSpPr txBox="1"/>
          <p:nvPr/>
        </p:nvSpPr>
        <p:spPr>
          <a:xfrm>
            <a:off x="5929322" y="4071942"/>
            <a:ext cx="1928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0000"/>
                </a:solidFill>
              </a:rPr>
              <a:t>Produce una interacción</a:t>
            </a:r>
            <a:endParaRPr lang="es-ES" sz="2400" b="1" dirty="0">
              <a:solidFill>
                <a:srgbClr val="000000"/>
              </a:solidFill>
            </a:endParaRPr>
          </a:p>
        </p:txBody>
      </p:sp>
      <p:sp>
        <p:nvSpPr>
          <p:cNvPr id="17" name="16 Flecha derecha">
            <a:hlinkClick r:id="rId2" action="ppaction://hlinksldjump"/>
          </p:cNvPr>
          <p:cNvSpPr/>
          <p:nvPr/>
        </p:nvSpPr>
        <p:spPr>
          <a:xfrm>
            <a:off x="8072462" y="6072230"/>
            <a:ext cx="857256" cy="7143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95 CuadroTexto"/>
          <p:cNvSpPr txBox="1"/>
          <p:nvPr/>
        </p:nvSpPr>
        <p:spPr>
          <a:xfrm>
            <a:off x="142844" y="1071546"/>
            <a:ext cx="8786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000000"/>
                </a:solidFill>
              </a:rPr>
              <a:t>Beneficios de la utilización de la herramienta CmapTools en el Centro Básico San Mateo:</a:t>
            </a:r>
            <a:endParaRPr lang="es-ES" sz="3200" b="1" dirty="0">
              <a:solidFill>
                <a:srgbClr val="000000"/>
              </a:solidFill>
            </a:endParaRPr>
          </a:p>
        </p:txBody>
      </p:sp>
      <p:grpSp>
        <p:nvGrpSpPr>
          <p:cNvPr id="97" name="Group 88"/>
          <p:cNvGrpSpPr>
            <a:grpSpLocks/>
          </p:cNvGrpSpPr>
          <p:nvPr/>
        </p:nvGrpSpPr>
        <p:grpSpPr bwMode="auto">
          <a:xfrm>
            <a:off x="428596" y="3000372"/>
            <a:ext cx="762000" cy="665163"/>
            <a:chOff x="1110" y="2656"/>
            <a:chExt cx="1549" cy="1351"/>
          </a:xfrm>
        </p:grpSpPr>
        <p:sp>
          <p:nvSpPr>
            <p:cNvPr id="98" name="AutoShape 89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9" name="AutoShape 90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0" name="AutoShape 91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800" b="1" dirty="0" smtClean="0">
                  <a:solidFill>
                    <a:srgbClr val="000000"/>
                  </a:solidFill>
                  <a:cs typeface="+mn-cs"/>
                </a:rPr>
                <a:t>  1. </a:t>
              </a:r>
              <a:endParaRPr lang="en-US" sz="2800" b="1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109" name="108 CuadroTexto"/>
          <p:cNvSpPr txBox="1"/>
          <p:nvPr/>
        </p:nvSpPr>
        <p:spPr>
          <a:xfrm>
            <a:off x="1142976" y="2857496"/>
            <a:ext cx="628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0000"/>
                </a:solidFill>
              </a:rPr>
              <a:t>Construcción de mapas conceptuales de forma digital. </a:t>
            </a:r>
            <a:endParaRPr lang="es-ES" sz="2800" dirty="0">
              <a:solidFill>
                <a:srgbClr val="000000"/>
              </a:solidFill>
            </a:endParaRPr>
          </a:p>
        </p:txBody>
      </p:sp>
      <p:grpSp>
        <p:nvGrpSpPr>
          <p:cNvPr id="110" name="Group 102"/>
          <p:cNvGrpSpPr>
            <a:grpSpLocks/>
          </p:cNvGrpSpPr>
          <p:nvPr/>
        </p:nvGrpSpPr>
        <p:grpSpPr bwMode="auto">
          <a:xfrm>
            <a:off x="428596" y="4357694"/>
            <a:ext cx="762000" cy="665163"/>
            <a:chOff x="1110" y="2656"/>
            <a:chExt cx="1549" cy="1351"/>
          </a:xfrm>
        </p:grpSpPr>
        <p:sp>
          <p:nvSpPr>
            <p:cNvPr id="111" name="AutoShape 103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2" name="AutoShape 104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3" name="AutoShape 105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800" b="1" dirty="0" smtClean="0">
                  <a:solidFill>
                    <a:srgbClr val="000000"/>
                  </a:solidFill>
                  <a:cs typeface="+mn-cs"/>
                </a:rPr>
                <a:t>2</a:t>
              </a:r>
              <a:r>
                <a:rPr lang="en-US" b="1" dirty="0" smtClean="0">
                  <a:solidFill>
                    <a:srgbClr val="000000"/>
                  </a:solidFill>
                  <a:cs typeface="+mn-cs"/>
                </a:rPr>
                <a:t>.</a:t>
              </a:r>
              <a:endParaRPr lang="en-US" b="1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114" name="113 CuadroTexto"/>
          <p:cNvSpPr txBox="1"/>
          <p:nvPr/>
        </p:nvSpPr>
        <p:spPr>
          <a:xfrm>
            <a:off x="1214414" y="4429132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0000"/>
                </a:solidFill>
              </a:rPr>
              <a:t>Es una herramienta fácil de usar.</a:t>
            </a:r>
            <a:endParaRPr lang="es-ES" sz="2800" dirty="0">
              <a:solidFill>
                <a:srgbClr val="000000"/>
              </a:solidFill>
            </a:endParaRPr>
          </a:p>
        </p:txBody>
      </p:sp>
      <p:grpSp>
        <p:nvGrpSpPr>
          <p:cNvPr id="116" name="Group 106"/>
          <p:cNvGrpSpPr>
            <a:grpSpLocks/>
          </p:cNvGrpSpPr>
          <p:nvPr/>
        </p:nvGrpSpPr>
        <p:grpSpPr bwMode="auto">
          <a:xfrm>
            <a:off x="357158" y="5572140"/>
            <a:ext cx="762000" cy="665163"/>
            <a:chOff x="3174" y="2656"/>
            <a:chExt cx="1549" cy="1351"/>
          </a:xfrm>
        </p:grpSpPr>
        <p:sp>
          <p:nvSpPr>
            <p:cNvPr id="117" name="AutoShape 107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8" name="AutoShape 108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9" name="AutoShape 109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800" b="1" dirty="0" smtClean="0">
                  <a:solidFill>
                    <a:srgbClr val="000000"/>
                  </a:solidFill>
                  <a:cs typeface="+mn-cs"/>
                </a:rPr>
                <a:t>3. </a:t>
              </a:r>
              <a:endParaRPr lang="en-US" sz="2800" b="1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120" name="119 CuadroTexto"/>
          <p:cNvSpPr txBox="1"/>
          <p:nvPr/>
        </p:nvSpPr>
        <p:spPr>
          <a:xfrm>
            <a:off x="1214414" y="5500702"/>
            <a:ext cx="7358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0000"/>
                </a:solidFill>
              </a:rPr>
              <a:t>Permite ser administrada por maestros y estudiantes.</a:t>
            </a:r>
            <a:endParaRPr lang="es-ES" sz="2800" dirty="0">
              <a:solidFill>
                <a:srgbClr val="000000"/>
              </a:solidFill>
            </a:endParaRPr>
          </a:p>
        </p:txBody>
      </p:sp>
      <p:pic>
        <p:nvPicPr>
          <p:cNvPr id="121" name="Picture 1" descr="C:\Documents and Settings\Yariluz Gonzales\Escritorio\plantillas\c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0"/>
            <a:ext cx="1281112" cy="840546"/>
          </a:xfrm>
          <a:prstGeom prst="rect">
            <a:avLst/>
          </a:prstGeom>
          <a:noFill/>
        </p:spPr>
      </p:pic>
      <p:sp>
        <p:nvSpPr>
          <p:cNvPr id="19" name="18 Flecha derecha">
            <a:hlinkClick r:id="rId3" action="ppaction://hlinksldjump"/>
          </p:cNvPr>
          <p:cNvSpPr/>
          <p:nvPr/>
        </p:nvSpPr>
        <p:spPr>
          <a:xfrm rot="10800000">
            <a:off x="8001024" y="5929330"/>
            <a:ext cx="928694" cy="7857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CuadroTexto"/>
          <p:cNvSpPr txBox="1"/>
          <p:nvPr/>
        </p:nvSpPr>
        <p:spPr>
          <a:xfrm>
            <a:off x="214282" y="142852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Técnicas de Aprendizaje Visual:</a:t>
            </a:r>
            <a:endParaRPr lang="es-ES" sz="3200" b="1" dirty="0">
              <a:solidFill>
                <a:schemeClr val="bg1"/>
              </a:solidFill>
            </a:endParaRPr>
          </a:p>
        </p:txBody>
      </p:sp>
      <p:grpSp>
        <p:nvGrpSpPr>
          <p:cNvPr id="34" name="Group 3"/>
          <p:cNvGrpSpPr>
            <a:grpSpLocks/>
          </p:cNvGrpSpPr>
          <p:nvPr/>
        </p:nvGrpSpPr>
        <p:grpSpPr bwMode="auto">
          <a:xfrm>
            <a:off x="1142976" y="2143116"/>
            <a:ext cx="2170113" cy="4035425"/>
            <a:chOff x="720" y="1296"/>
            <a:chExt cx="1367" cy="2542"/>
          </a:xfrm>
        </p:grpSpPr>
        <p:sp>
          <p:nvSpPr>
            <p:cNvPr id="35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6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7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8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9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0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41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44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45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sp>
            <p:nvSpPr>
              <p:cNvPr id="46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sp>
            <p:nvSpPr>
              <p:cNvPr id="47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sp>
            <p:nvSpPr>
              <p:cNvPr id="48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s-ES"/>
              </a:p>
            </p:txBody>
          </p:sp>
        </p:grpSp>
        <p:sp>
          <p:nvSpPr>
            <p:cNvPr id="42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1</a:t>
              </a:r>
              <a:endParaRPr lang="en-US" dirty="0"/>
            </a:p>
          </p:txBody>
        </p:sp>
        <p:sp>
          <p:nvSpPr>
            <p:cNvPr id="43" name="Text Box 17"/>
            <p:cNvSpPr txBox="1">
              <a:spLocks noChangeArrowheads="1"/>
            </p:cNvSpPr>
            <p:nvPr/>
          </p:nvSpPr>
          <p:spPr bwMode="gray">
            <a:xfrm>
              <a:off x="765" y="2151"/>
              <a:ext cx="1296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0000"/>
                  </a:solidFill>
                </a:rPr>
                <a:t>Aclarar pensamientos  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9" name="Group 18"/>
          <p:cNvGrpSpPr>
            <a:grpSpLocks/>
          </p:cNvGrpSpPr>
          <p:nvPr/>
        </p:nvGrpSpPr>
        <p:grpSpPr bwMode="auto">
          <a:xfrm>
            <a:off x="3505176" y="2143116"/>
            <a:ext cx="2166938" cy="4035425"/>
            <a:chOff x="2208" y="1296"/>
            <a:chExt cx="1365" cy="2542"/>
          </a:xfrm>
        </p:grpSpPr>
        <p:sp>
          <p:nvSpPr>
            <p:cNvPr id="50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 b="1"/>
            </a:p>
          </p:txBody>
        </p:sp>
        <p:sp>
          <p:nvSpPr>
            <p:cNvPr id="51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2000" b="1" dirty="0" smtClean="0">
                  <a:solidFill>
                    <a:srgbClr val="000000"/>
                  </a:solidFill>
                </a:rPr>
                <a:t>Reforzar la </a:t>
              </a:r>
            </a:p>
            <a:p>
              <a:pPr algn="ctr"/>
              <a:r>
                <a:rPr lang="es-ES" sz="2000" b="1" dirty="0" smtClean="0">
                  <a:solidFill>
                    <a:srgbClr val="000000"/>
                  </a:solidFill>
                </a:rPr>
                <a:t>comprensión</a:t>
              </a:r>
              <a:endParaRPr lang="es-E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52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 b="1"/>
            </a:p>
          </p:txBody>
        </p:sp>
        <p:sp>
          <p:nvSpPr>
            <p:cNvPr id="53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 b="1"/>
            </a:p>
          </p:txBody>
        </p:sp>
        <p:sp>
          <p:nvSpPr>
            <p:cNvPr id="54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327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s-ES" b="1"/>
            </a:p>
          </p:txBody>
        </p:sp>
        <p:sp>
          <p:nvSpPr>
            <p:cNvPr id="55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s-ES" b="1"/>
            </a:p>
          </p:txBody>
        </p:sp>
        <p:sp>
          <p:nvSpPr>
            <p:cNvPr id="56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s-ES" b="1"/>
            </a:p>
          </p:txBody>
        </p:sp>
        <p:sp>
          <p:nvSpPr>
            <p:cNvPr id="57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s-ES" b="1"/>
            </a:p>
          </p:txBody>
        </p:sp>
        <p:sp>
          <p:nvSpPr>
            <p:cNvPr id="58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s-ES" b="1"/>
            </a:p>
          </p:txBody>
        </p:sp>
        <p:sp>
          <p:nvSpPr>
            <p:cNvPr id="59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>
                  <a:solidFill>
                    <a:srgbClr val="000000"/>
                  </a:solidFill>
                </a:rPr>
                <a:t>2</a:t>
              </a:r>
              <a:endParaRPr lang="en-US" b="1"/>
            </a:p>
          </p:txBody>
        </p:sp>
        <p:sp>
          <p:nvSpPr>
            <p:cNvPr id="60" name="Text Box 29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61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 b="1"/>
            </a:p>
          </p:txBody>
        </p:sp>
        <p:sp>
          <p:nvSpPr>
            <p:cNvPr id="62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 b="1"/>
            </a:p>
          </p:txBody>
        </p:sp>
      </p:grpSp>
      <p:grpSp>
        <p:nvGrpSpPr>
          <p:cNvPr id="63" name="Group 32"/>
          <p:cNvGrpSpPr>
            <a:grpSpLocks/>
          </p:cNvGrpSpPr>
          <p:nvPr/>
        </p:nvGrpSpPr>
        <p:grpSpPr bwMode="auto">
          <a:xfrm>
            <a:off x="5861026" y="2143116"/>
            <a:ext cx="2170113" cy="4035425"/>
            <a:chOff x="3692" y="1296"/>
            <a:chExt cx="1367" cy="2542"/>
          </a:xfrm>
        </p:grpSpPr>
        <p:sp>
          <p:nvSpPr>
            <p:cNvPr id="64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5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7" name="AutoShape 36"/>
            <p:cNvSpPr>
              <a:spLocks noChangeArrowheads="1"/>
            </p:cNvSpPr>
            <p:nvPr/>
          </p:nvSpPr>
          <p:spPr bwMode="gray">
            <a:xfrm>
              <a:off x="3735" y="1476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 sz="20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68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73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74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sp>
            <p:nvSpPr>
              <p:cNvPr id="75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sp>
            <p:nvSpPr>
              <p:cNvPr id="76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sp>
            <p:nvSpPr>
              <p:cNvPr id="77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s-ES"/>
              </a:p>
            </p:txBody>
          </p:sp>
        </p:grpSp>
        <p:sp>
          <p:nvSpPr>
            <p:cNvPr id="69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70" name="Text Box 44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Verdana" pitchFamily="34" charset="0"/>
                </a:rPr>
                <a:t>.</a:t>
              </a:r>
              <a:endParaRPr lang="en-US" dirty="0"/>
            </a:p>
          </p:txBody>
        </p:sp>
        <p:sp>
          <p:nvSpPr>
            <p:cNvPr id="71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2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78" name="77 CuadroTexto"/>
          <p:cNvSpPr txBox="1"/>
          <p:nvPr/>
        </p:nvSpPr>
        <p:spPr>
          <a:xfrm>
            <a:off x="5857884" y="3429000"/>
            <a:ext cx="2071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0000"/>
                </a:solidFill>
              </a:rPr>
              <a:t>Integrar nuevos</a:t>
            </a:r>
          </a:p>
          <a:p>
            <a:pPr algn="ctr"/>
            <a:r>
              <a:rPr lang="es-ES" sz="2000" b="1" dirty="0" smtClean="0">
                <a:solidFill>
                  <a:srgbClr val="000000"/>
                </a:solidFill>
              </a:rPr>
              <a:t>conocimientos</a:t>
            </a:r>
            <a:endParaRPr lang="es-ES" sz="2000" b="1" dirty="0">
              <a:solidFill>
                <a:srgbClr val="000000"/>
              </a:solidFill>
            </a:endParaRPr>
          </a:p>
        </p:txBody>
      </p:sp>
      <p:sp>
        <p:nvSpPr>
          <p:cNvPr id="79" name="78 Flecha derecha">
            <a:hlinkClick r:id="rId2" action="ppaction://hlinksldjump"/>
          </p:cNvPr>
          <p:cNvSpPr/>
          <p:nvPr/>
        </p:nvSpPr>
        <p:spPr>
          <a:xfrm>
            <a:off x="8072462" y="6000768"/>
            <a:ext cx="857256" cy="7143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CuadroTexto"/>
          <p:cNvSpPr txBox="1"/>
          <p:nvPr/>
        </p:nvSpPr>
        <p:spPr>
          <a:xfrm>
            <a:off x="285720" y="1285860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000000"/>
                </a:solidFill>
              </a:rPr>
              <a:t>¿Qué es un mapa conceptual?</a:t>
            </a:r>
            <a:endParaRPr lang="es-ES" sz="3200" b="1" dirty="0">
              <a:solidFill>
                <a:srgbClr val="000000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5072066" y="2571744"/>
            <a:ext cx="2857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0000"/>
                </a:solidFill>
              </a:rPr>
              <a:t>Los mapas conceptuales ilustran gráficamente las relaciones entre ideas.</a:t>
            </a:r>
            <a:endParaRPr lang="es-ES" sz="2800" dirty="0">
              <a:solidFill>
                <a:srgbClr val="000000"/>
              </a:solidFill>
            </a:endParaRPr>
          </a:p>
        </p:txBody>
      </p:sp>
      <p:pic>
        <p:nvPicPr>
          <p:cNvPr id="29" name="Picture 1" descr="C:\Documents and Settings\Yariluz Gonzales\Escritorio\plantillas\c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0"/>
            <a:ext cx="1281112" cy="840546"/>
          </a:xfrm>
          <a:prstGeom prst="rect">
            <a:avLst/>
          </a:prstGeom>
          <a:noFill/>
        </p:spPr>
      </p:pic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690786"/>
            <a:ext cx="3786214" cy="259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Flecha derecha">
            <a:hlinkClick r:id="rId4" action="ppaction://hlinksldjump"/>
          </p:cNvPr>
          <p:cNvSpPr/>
          <p:nvPr/>
        </p:nvSpPr>
        <p:spPr>
          <a:xfrm>
            <a:off x="8001024" y="5857892"/>
            <a:ext cx="928694" cy="8572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3864"/>
            <a:ext cx="9753600" cy="69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Flecha derecha">
            <a:hlinkClick r:id="rId3" action="ppaction://hlinksldjump"/>
          </p:cNvPr>
          <p:cNvSpPr/>
          <p:nvPr/>
        </p:nvSpPr>
        <p:spPr>
          <a:xfrm rot="10800000">
            <a:off x="8501090" y="6000768"/>
            <a:ext cx="857224" cy="7143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714612" y="2214554"/>
            <a:ext cx="40222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Capitulo 3</a:t>
            </a:r>
            <a:endParaRPr lang="es-ES" sz="5400" b="1" dirty="0"/>
          </a:p>
        </p:txBody>
      </p:sp>
      <p:sp>
        <p:nvSpPr>
          <p:cNvPr id="9" name="8 Rectángulo"/>
          <p:cNvSpPr/>
          <p:nvPr/>
        </p:nvSpPr>
        <p:spPr>
          <a:xfrm>
            <a:off x="714348" y="3357562"/>
            <a:ext cx="77380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5400" b="1" spc="50" dirty="0" smtClean="0">
                <a:ln w="11430"/>
                <a:solidFill>
                  <a:srgbClr val="FF5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Marco METODOLÓGICO</a:t>
            </a:r>
            <a:endParaRPr lang="es-ES" sz="5400" b="1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214282" y="214290"/>
            <a:ext cx="5786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TIPO DE INVESTIGACIÓN</a:t>
            </a:r>
            <a:endParaRPr lang="es-ES" sz="3200" b="1" dirty="0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21600000">
            <a:off x="153231" y="2296020"/>
            <a:ext cx="2715482" cy="2555748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9 Rectángulo redondeado"/>
          <p:cNvSpPr/>
          <p:nvPr/>
        </p:nvSpPr>
        <p:spPr>
          <a:xfrm>
            <a:off x="4357686" y="1785926"/>
            <a:ext cx="3643338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DESCRIPTIVA</a:t>
            </a:r>
            <a:endParaRPr lang="es-E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429124" y="4214818"/>
            <a:ext cx="3643338" cy="1571636"/>
          </a:xfrm>
          <a:prstGeom prst="roundRect">
            <a:avLst/>
          </a:prstGeom>
          <a:solidFill>
            <a:srgbClr val="FF9933">
              <a:alpha val="8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EXPLORATORIA</a:t>
            </a:r>
            <a:endParaRPr lang="es-E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11 Conector angular"/>
          <p:cNvCxnSpPr/>
          <p:nvPr/>
        </p:nvCxnSpPr>
        <p:spPr>
          <a:xfrm flipV="1">
            <a:off x="2714612" y="2428868"/>
            <a:ext cx="1643074" cy="642942"/>
          </a:xfrm>
          <a:prstGeom prst="bentConnector3">
            <a:avLst>
              <a:gd name="adj1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angular"/>
          <p:cNvCxnSpPr/>
          <p:nvPr/>
        </p:nvCxnSpPr>
        <p:spPr>
          <a:xfrm>
            <a:off x="2571736" y="4572008"/>
            <a:ext cx="1857388" cy="428628"/>
          </a:xfrm>
          <a:prstGeom prst="bentConnector3">
            <a:avLst>
              <a:gd name="adj1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4 CuadroTexto"/>
          <p:cNvSpPr txBox="1"/>
          <p:nvPr/>
        </p:nvSpPr>
        <p:spPr>
          <a:xfrm>
            <a:off x="214282" y="214290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FUENTES DE INFORMACIÓN </a:t>
            </a:r>
            <a:endParaRPr lang="es-E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428596" y="1285860"/>
          <a:ext cx="7929618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48" name="47 Rectángulo"/>
          <p:cNvSpPr/>
          <p:nvPr/>
        </p:nvSpPr>
        <p:spPr>
          <a:xfrm>
            <a:off x="785786" y="2071678"/>
            <a:ext cx="76438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“Beneficios de las herramientas tecnológicas utilizadas en el Proyecto Conéctate al Conocimiento para la enseñanza y aprendizaje en el Centro Básico San Mateo, Distrito de David, Provincia de Chiriquí, año lectivo 2010”.</a:t>
            </a:r>
            <a:endParaRPr lang="es-E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s-ES" sz="2400" dirty="0">
              <a:solidFill>
                <a:srgbClr val="000000"/>
              </a:solidFill>
            </a:endParaRPr>
          </a:p>
        </p:txBody>
      </p:sp>
      <p:pic>
        <p:nvPicPr>
          <p:cNvPr id="49" name="14 Marcador de posición de imagen" descr="imagenes cmp tools.png"/>
          <p:cNvPicPr>
            <a:picLocks noChangeAspect="1"/>
          </p:cNvPicPr>
          <p:nvPr/>
        </p:nvPicPr>
        <p:blipFill>
          <a:blip r:embed="rId2" cstate="print"/>
          <a:srcRect t="15393" b="15393"/>
          <a:stretch>
            <a:fillRect/>
          </a:stretch>
        </p:blipFill>
        <p:spPr bwMode="auto">
          <a:xfrm>
            <a:off x="2000232" y="4286256"/>
            <a:ext cx="514353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25" name="Picture 1" descr="C:\Documents and Settings\Yariluz Gonzales\Escritorio\plantillas\cm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214422"/>
            <a:ext cx="1495426" cy="81441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57158" y="214290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SISTEMAS DE VARIABLES</a:t>
            </a:r>
            <a:endParaRPr lang="es-E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1428728" y="178592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42844" y="142852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INSTRUMENTACIÓN</a:t>
            </a:r>
            <a:endParaRPr lang="es-ES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1071570" cy="121444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643446"/>
            <a:ext cx="1357322" cy="12858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786058"/>
            <a:ext cx="1562100" cy="16192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8 CuadroTexto"/>
          <p:cNvSpPr txBox="1"/>
          <p:nvPr/>
        </p:nvSpPr>
        <p:spPr>
          <a:xfrm>
            <a:off x="2428860" y="1643050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0000"/>
                </a:solidFill>
              </a:rPr>
              <a:t>Entrevista </a:t>
            </a:r>
            <a:endParaRPr lang="es-ES" sz="2800" dirty="0">
              <a:solidFill>
                <a:srgbClr val="00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571736" y="1643050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500298" y="3286124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0000"/>
                </a:solidFill>
              </a:rPr>
              <a:t>Encuesta o cuestionario</a:t>
            </a:r>
            <a:endParaRPr lang="es-ES" sz="2800" dirty="0">
              <a:solidFill>
                <a:srgbClr val="00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500298" y="4929198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0000"/>
                </a:solidFill>
              </a:rPr>
              <a:t>Guía de Observación</a:t>
            </a:r>
            <a:endParaRPr lang="es-E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4282" y="142852"/>
            <a:ext cx="7072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TRATAMIENTO DE INFORMACIÓN</a:t>
            </a:r>
            <a:endParaRPr lang="es-ES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500306"/>
            <a:ext cx="2928958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CuadroTexto"/>
          <p:cNvSpPr txBox="1"/>
          <p:nvPr/>
        </p:nvSpPr>
        <p:spPr>
          <a:xfrm>
            <a:off x="4214810" y="2032710"/>
            <a:ext cx="42148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2800" dirty="0" smtClean="0">
                <a:solidFill>
                  <a:srgbClr val="000000"/>
                </a:solidFill>
              </a:rPr>
              <a:t>Técnicas de Procesamiento de Datos.</a:t>
            </a:r>
          </a:p>
          <a:p>
            <a:pPr>
              <a:buFont typeface="Wingdings" pitchFamily="2" charset="2"/>
              <a:buChar char="§"/>
            </a:pPr>
            <a:endParaRPr lang="es-ES" sz="2800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s-ES" sz="2800" dirty="0" smtClean="0">
                <a:solidFill>
                  <a:srgbClr val="000000"/>
                </a:solidFill>
              </a:rPr>
              <a:t>Técnicas de Análisis de Datos.</a:t>
            </a:r>
          </a:p>
          <a:p>
            <a:pPr>
              <a:buFont typeface="Wingdings" pitchFamily="2" charset="2"/>
              <a:buChar char="§"/>
            </a:pPr>
            <a:endParaRPr lang="es-ES" sz="2800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s-ES" sz="2800" dirty="0" smtClean="0">
                <a:solidFill>
                  <a:srgbClr val="000000"/>
                </a:solidFill>
              </a:rPr>
              <a:t>Técnicas de Procesamiento de Datos.</a:t>
            </a:r>
            <a:endParaRPr lang="es-E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643174" y="1928802"/>
            <a:ext cx="40222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Capitulo 4</a:t>
            </a:r>
            <a:endParaRPr lang="es-ES" sz="5400" b="1" dirty="0"/>
          </a:p>
        </p:txBody>
      </p:sp>
      <p:sp>
        <p:nvSpPr>
          <p:cNvPr id="5" name="4 Rectángulo"/>
          <p:cNvSpPr/>
          <p:nvPr/>
        </p:nvSpPr>
        <p:spPr>
          <a:xfrm>
            <a:off x="1714480" y="3214686"/>
            <a:ext cx="5848075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5400" b="1" spc="50" dirty="0" smtClean="0">
                <a:ln w="11430"/>
                <a:solidFill>
                  <a:srgbClr val="FF5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ANÁLISIS E </a:t>
            </a:r>
          </a:p>
          <a:p>
            <a:pPr algn="ctr"/>
            <a:r>
              <a:rPr lang="es-ES" sz="5400" b="1" spc="50" dirty="0" smtClean="0">
                <a:ln w="11430"/>
                <a:solidFill>
                  <a:srgbClr val="FF5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INTERPRETACIÓN</a:t>
            </a:r>
          </a:p>
          <a:p>
            <a:pPr algn="ctr"/>
            <a:r>
              <a:rPr lang="es-ES" sz="5400" b="1" spc="50" dirty="0" smtClean="0">
                <a:ln w="11430"/>
                <a:solidFill>
                  <a:srgbClr val="FF5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DE DATOS</a:t>
            </a:r>
            <a:endParaRPr lang="es-ES" sz="5400" b="1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86116" y="2857496"/>
            <a:ext cx="4786346" cy="107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000000"/>
                </a:solidFill>
              </a:rPr>
              <a:t>Encuesta aplicada a los estudiantes</a:t>
            </a:r>
            <a:endParaRPr lang="es-ES" sz="3200" dirty="0">
              <a:solidFill>
                <a:srgbClr val="000000"/>
              </a:solidFill>
            </a:endParaRP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3116"/>
            <a:ext cx="2500331" cy="23188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-3" y="1"/>
          <a:ext cx="9144002" cy="7214991"/>
        </p:xfrm>
        <a:graphic>
          <a:graphicData uri="http://schemas.openxmlformats.org/drawingml/2006/table">
            <a:tbl>
              <a:tblPr/>
              <a:tblGrid>
                <a:gridCol w="3714747"/>
                <a:gridCol w="642942"/>
                <a:gridCol w="500066"/>
                <a:gridCol w="513703"/>
                <a:gridCol w="234154"/>
                <a:gridCol w="234154"/>
                <a:gridCol w="89559"/>
                <a:gridCol w="272593"/>
                <a:gridCol w="234154"/>
                <a:gridCol w="234154"/>
                <a:gridCol w="423569"/>
                <a:gridCol w="234154"/>
                <a:gridCol w="244450"/>
                <a:gridCol w="571504"/>
                <a:gridCol w="1000099"/>
              </a:tblGrid>
              <a:tr h="518862">
                <a:tc gridSpan="1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Cuadro No. 1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8151">
                <a:tc gridSpan="1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600" dirty="0">
                        <a:latin typeface="Calibri"/>
                      </a:endParaRPr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0711">
                <a:tc gridSpan="1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DISTRIBUCIÓN DE LAS FRECUENCIAS Y PORCENTAJES DEL INDICADOR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20625">
                <a:tc gridSpan="1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PROYECTO CONÉCTATE AL CONOCIMIENTO COMO HERRAMIENTA METODOLÓGICA PARA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0711">
                <a:tc gridSpan="1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 ENSEÑANZA APRENDIZAJE, VARIABLE 1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8151">
                <a:tc gridSpan="1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600" dirty="0">
                        <a:latin typeface="Calibri"/>
                      </a:endParaRPr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0711">
                <a:tc gridSpan="1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C: Contento                         A: Asustado                          T: Triste                                  E: Enojado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41420">
                <a:tc gridSpan="1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071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Indicadores e ítem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smtClean="0"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Código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42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fa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fa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fa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fa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07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 Te gusta el programa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1 -1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7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s-ES" sz="16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CmapTools.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07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 Participas de todas las 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92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2 -1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4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s-ES" sz="16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actividades </a:t>
                      </a: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en el Aula de Informática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07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 Elaboras mapas 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96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3 - 1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7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conceptuales en el Aula.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81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600" dirty="0">
                        <a:latin typeface="Calibri"/>
                      </a:endParaRPr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600">
                        <a:latin typeface="Calibri"/>
                      </a:endParaRPr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600" dirty="0">
                        <a:latin typeface="Calibri"/>
                      </a:endParaRPr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600">
                        <a:latin typeface="Calibri"/>
                      </a:endParaRPr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es-ES"/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ES"/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ES"/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ES"/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600" dirty="0">
                        <a:latin typeface="Calibri"/>
                      </a:endParaRPr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44454">
                <a:tc gridSpan="13">
                  <a:txBody>
                    <a:bodyPr/>
                    <a:lstStyle/>
                    <a:p>
                      <a:endParaRPr lang="es-ES" sz="1600" dirty="0"/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600" dirty="0">
                        <a:latin typeface="Calibri"/>
                      </a:endParaRPr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151">
                <a:tc gridSpan="4">
                  <a:txBody>
                    <a:bodyPr/>
                    <a:lstStyle/>
                    <a:p>
                      <a:endParaRPr lang="es-ES" dirty="0"/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600">
                        <a:latin typeface="Calibri"/>
                      </a:endParaRPr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600">
                        <a:latin typeface="Calibri"/>
                      </a:endParaRPr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600">
                        <a:latin typeface="Calibri"/>
                      </a:endParaRPr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600">
                        <a:latin typeface="Calibri"/>
                      </a:endParaRPr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600">
                        <a:latin typeface="Calibri"/>
                      </a:endParaRPr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600">
                        <a:latin typeface="Calibri"/>
                      </a:endParaRPr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600">
                        <a:latin typeface="Calibri"/>
                      </a:endParaRPr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600" dirty="0">
                        <a:latin typeface="Calibri"/>
                      </a:endParaRPr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28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39750" algn="l"/>
                <a:tab pos="809625" algn="l"/>
                <a:tab pos="900113" algn="l"/>
              </a:tabLst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8" y="0"/>
            <a:ext cx="9139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6786578" y="64291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</a:t>
            </a:r>
            <a:endParaRPr lang="es-E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" y="0"/>
          <a:ext cx="9143996" cy="7168514"/>
        </p:xfrm>
        <a:graphic>
          <a:graphicData uri="http://schemas.openxmlformats.org/drawingml/2006/table">
            <a:tbl>
              <a:tblPr/>
              <a:tblGrid>
                <a:gridCol w="3643304"/>
                <a:gridCol w="642942"/>
                <a:gridCol w="571504"/>
                <a:gridCol w="443202"/>
                <a:gridCol w="254902"/>
                <a:gridCol w="254902"/>
                <a:gridCol w="358637"/>
                <a:gridCol w="254902"/>
                <a:gridCol w="254902"/>
                <a:gridCol w="416704"/>
                <a:gridCol w="254902"/>
                <a:gridCol w="293029"/>
                <a:gridCol w="571504"/>
                <a:gridCol w="928660"/>
              </a:tblGrid>
              <a:tr h="518862">
                <a:tc gridSpan="1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Cuadro No. 2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8151">
                <a:tc gridSpan="1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600" dirty="0">
                        <a:latin typeface="Calibri"/>
                      </a:endParaRPr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0711">
                <a:tc gridSpan="1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DISTRIBUCIÓN DE LAS FRECUENCIAS Y PORCENTAJES DEL INDICADOR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0711">
                <a:tc gridSpan="1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GRADO DE MOTIVACIÓN ENTRE LOS ESTUDIANTES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0711">
                <a:tc gridSpan="1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 LA ESCUELA, VARIABLE 2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8151">
                <a:tc gridSpan="1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600" dirty="0">
                        <a:latin typeface="Calibri"/>
                      </a:endParaRPr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0711">
                <a:tc gridSpan="1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C: Contento             </a:t>
                      </a:r>
                      <a:r>
                        <a:rPr lang="es-ES" sz="16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A</a:t>
                      </a: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: Asustado                </a:t>
                      </a:r>
                      <a:r>
                        <a:rPr lang="es-ES" sz="16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T: Triste                   </a:t>
                      </a:r>
                      <a:r>
                        <a:rPr lang="es-ES" sz="16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   </a:t>
                      </a: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E: Enojado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41420">
                <a:tc gridSpan="1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071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Indicadores e ítem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Código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42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fa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fa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fa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fa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414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4. Al ingresar al Aula de Informática te sientes.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92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4 -2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7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07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 Atiende la maestra tus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96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5 -2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4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preguntas dentro del 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Aula de Informática.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07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 Te gustan las computadoras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96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6 - 2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7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de tu escuela.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05" marR="339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81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600">
                        <a:latin typeface="Calibri"/>
                      </a:endParaRPr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600">
                        <a:latin typeface="Calibri"/>
                      </a:endParaRPr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600">
                        <a:latin typeface="Calibri"/>
                      </a:endParaRPr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600">
                        <a:latin typeface="Calibri"/>
                      </a:endParaRPr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s-ES"/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ES"/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ES"/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ES"/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600" dirty="0">
                        <a:latin typeface="Calibri"/>
                      </a:endParaRPr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44454">
                <a:tc gridSpan="12">
                  <a:txBody>
                    <a:bodyPr/>
                    <a:lstStyle/>
                    <a:p>
                      <a:endParaRPr lang="es-ES" sz="1600" dirty="0"/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800" dirty="0">
                        <a:latin typeface="Calibri"/>
                      </a:endParaRPr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151">
                <a:tc gridSpan="4">
                  <a:txBody>
                    <a:bodyPr/>
                    <a:lstStyle/>
                    <a:p>
                      <a:endParaRPr lang="es-ES" dirty="0"/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800">
                        <a:latin typeface="Calibri"/>
                      </a:endParaRPr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800">
                        <a:latin typeface="Calibri"/>
                      </a:endParaRPr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800">
                        <a:latin typeface="Calibri"/>
                      </a:endParaRPr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800">
                        <a:latin typeface="Calibri"/>
                      </a:endParaRPr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800">
                        <a:latin typeface="Calibri"/>
                      </a:endParaRPr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800">
                        <a:latin typeface="Calibri"/>
                      </a:endParaRPr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800">
                        <a:latin typeface="Calibri"/>
                      </a:endParaRPr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800">
                        <a:latin typeface="Calibri"/>
                      </a:endParaRPr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800" dirty="0">
                        <a:latin typeface="Calibri"/>
                      </a:endParaRPr>
                    </a:p>
                  </a:txBody>
                  <a:tcPr marL="33905" marR="339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0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43050"/>
            <a:ext cx="50006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285992"/>
            <a:ext cx="2381250" cy="2209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4 CuadroTexto"/>
          <p:cNvSpPr txBox="1"/>
          <p:nvPr/>
        </p:nvSpPr>
        <p:spPr>
          <a:xfrm>
            <a:off x="3714744" y="2714620"/>
            <a:ext cx="4572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0000"/>
                </a:solidFill>
              </a:rPr>
              <a:t>Encuesta aplicada a los docentes</a:t>
            </a:r>
            <a:endParaRPr lang="es-ES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571736" y="2285992"/>
            <a:ext cx="4286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Capitulo 1</a:t>
            </a:r>
            <a:endParaRPr lang="es-ES" sz="5400" b="1" dirty="0"/>
          </a:p>
        </p:txBody>
      </p:sp>
      <p:sp>
        <p:nvSpPr>
          <p:cNvPr id="6" name="5 Rectángulo"/>
          <p:cNvSpPr/>
          <p:nvPr/>
        </p:nvSpPr>
        <p:spPr>
          <a:xfrm>
            <a:off x="714348" y="3429000"/>
            <a:ext cx="78422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b="1" spc="50" dirty="0" smtClean="0">
                <a:ln w="11430"/>
                <a:solidFill>
                  <a:srgbClr val="FF5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Marco Introductorio</a:t>
            </a:r>
            <a:endParaRPr lang="es-ES" sz="5400" b="1" dirty="0">
              <a:solidFill>
                <a:srgbClr val="FF5050"/>
              </a:solidFill>
            </a:endParaRPr>
          </a:p>
        </p:txBody>
      </p:sp>
      <p:pic>
        <p:nvPicPr>
          <p:cNvPr id="100353" name="Picture 1" descr="C:\Documents and Settings\Yariluz Gonzales\Escritorio\plantillas\c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1233122" cy="8572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42845" y="2000241"/>
          <a:ext cx="8572559" cy="3893370"/>
        </p:xfrm>
        <a:graphic>
          <a:graphicData uri="http://schemas.openxmlformats.org/drawingml/2006/table">
            <a:tbl>
              <a:tblPr/>
              <a:tblGrid>
                <a:gridCol w="6267298"/>
                <a:gridCol w="598603"/>
                <a:gridCol w="599664"/>
                <a:gridCol w="1106994"/>
              </a:tblGrid>
              <a:tr h="750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67075" algn="l"/>
                        </a:tabLs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Ítem</a:t>
                      </a:r>
                      <a:endParaRPr lang="es-E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67075" algn="l"/>
                        </a:tabLst>
                      </a:pPr>
                      <a:endParaRPr lang="es-E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92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67075" algn="l"/>
                        </a:tabLs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 ¿Utiliza actualmente la herramienta CmapTools para el desarrollo de sus clases?</a:t>
                      </a:r>
                      <a:endParaRPr lang="es-E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67075" algn="l"/>
                        </a:tabLs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fa</a:t>
                      </a:r>
                      <a:endParaRPr lang="es-E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67075" algn="l"/>
                        </a:tabLs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%</a:t>
                      </a:r>
                      <a:endParaRPr lang="es-E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67075" algn="l"/>
                        </a:tabLs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Código</a:t>
                      </a:r>
                      <a:endParaRPr lang="es-E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67075" algn="l"/>
                        </a:tabLs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Siempre</a:t>
                      </a:r>
                      <a:endParaRPr lang="es-E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67075" algn="l"/>
                        </a:tabLs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67075" algn="l"/>
                        </a:tabLs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25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67075" algn="l"/>
                        </a:tabLst>
                      </a:pPr>
                      <a:endParaRPr lang="es-E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67075" algn="l"/>
                        </a:tabLs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1 - 1</a:t>
                      </a:r>
                      <a:endParaRPr lang="es-E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67075" algn="l"/>
                        </a:tabLs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Algunas veces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67075" algn="l"/>
                        </a:tabLs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67075" algn="l"/>
                        </a:tabLs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75</a:t>
                      </a:r>
                      <a:endParaRPr lang="es-E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50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67075" algn="l"/>
                        </a:tabLs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Nunca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67075" algn="l"/>
                        </a:tabLs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67075" algn="l"/>
                        </a:tabLs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s-E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00034" y="642918"/>
            <a:ext cx="8001056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67075" algn="l"/>
              </a:tabLst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Cuadro N0. 5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67075" algn="l"/>
              </a:tabLst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DISTRIBUCIÓN DE LAS FRECUENCIAS Y PORCENTAJES DEL INDICADOR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67075" algn="l"/>
              </a:tabLst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ENCUESTA REALIZADA A LOS DOCENTES DEL 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67075" algn="l"/>
              </a:tabLst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CENTRO BÁSICO SAN MATEO, VARIABLE1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67075" algn="l"/>
              </a:tabLst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Gráfico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85720" y="2214553"/>
          <a:ext cx="8715436" cy="3388781"/>
        </p:xfrm>
        <a:graphic>
          <a:graphicData uri="http://schemas.openxmlformats.org/drawingml/2006/table">
            <a:tbl>
              <a:tblPr/>
              <a:tblGrid>
                <a:gridCol w="6371752"/>
                <a:gridCol w="608581"/>
                <a:gridCol w="609660"/>
                <a:gridCol w="1125443"/>
              </a:tblGrid>
              <a:tr h="435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67075" algn="l"/>
                        </a:tabLs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Ítem</a:t>
                      </a:r>
                      <a:endParaRPr lang="es-E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67075" algn="l"/>
                        </a:tabLst>
                      </a:pPr>
                      <a:endParaRPr lang="es-E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9448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67075" algn="l"/>
                        </a:tabLs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2. ¿Cómo considera la utilización de la herramienta </a:t>
                      </a:r>
                      <a:r>
                        <a:rPr lang="es-ES" sz="16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CmapTools </a:t>
                      </a: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para el proceso de enseñanza-aprendizaje?</a:t>
                      </a:r>
                      <a:endParaRPr lang="es-E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67075" algn="l"/>
                        </a:tabLs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fa</a:t>
                      </a:r>
                      <a:endParaRPr lang="es-E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67075" algn="l"/>
                        </a:tabLs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%</a:t>
                      </a:r>
                      <a:endParaRPr lang="es-E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67075" algn="l"/>
                        </a:tabLs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Código</a:t>
                      </a:r>
                      <a:endParaRPr lang="es-E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67075" algn="l"/>
                        </a:tabLs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Bueno</a:t>
                      </a:r>
                      <a:endParaRPr lang="es-E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67075" algn="l"/>
                        </a:tabLs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67075" algn="l"/>
                        </a:tabLs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87,5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67075" algn="l"/>
                        </a:tabLst>
                      </a:pPr>
                      <a:endParaRPr lang="es-E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67075" algn="l"/>
                        </a:tabLs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2 - 1</a:t>
                      </a:r>
                      <a:endParaRPr lang="es-E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67075" algn="l"/>
                        </a:tabLs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Regular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67075" algn="l"/>
                        </a:tabLs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67075" algn="l"/>
                        </a:tabLs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12,5</a:t>
                      </a:r>
                      <a:endParaRPr lang="es-E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32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67075" algn="l"/>
                        </a:tabLs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Malo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67075" algn="l"/>
                        </a:tabLs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s-E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67075" algn="l"/>
                        </a:tabLs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s-E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85720" y="571480"/>
            <a:ext cx="8358246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67075" algn="l"/>
              </a:tabLst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Cuadro N0. 6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67075" algn="l"/>
              </a:tabLst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DISTRIBUCIÓN DE LAS FRECUENCIAS Y PORCENTAJES DEL INDICADOR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67075" algn="l"/>
              </a:tabLst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ENCUESTA REALIZADA A LOS DOCENTES DEL 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67075" algn="l"/>
              </a:tabLst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CENTRO BÁSICO SAN MATEO, VARIABLE1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67075" algn="l"/>
              </a:tabLst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77152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Entrevista Aplicada al Director del Plantel Educativo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57224" y="2214554"/>
            <a:ext cx="77867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¿Qué beneficios aportó el Proyecto Conéctate en esta escuela?</a:t>
            </a:r>
          </a:p>
          <a:p>
            <a:pPr>
              <a:buFont typeface="Wingdings" pitchFamily="2" charset="2"/>
              <a:buChar char="Ø"/>
            </a:pPr>
            <a:endParaRPr lang="es-ES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¿Considera usted que esta herramienta motivó a los estudiantes a utilizar más las computadoras?</a:t>
            </a:r>
          </a:p>
          <a:p>
            <a:endParaRPr lang="es-ES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77867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Entrevista Aplicada a la Coordinadora del Aula de Innovación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42910" y="2071678"/>
            <a:ext cx="7786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2800" dirty="0" smtClean="0">
                <a:solidFill>
                  <a:srgbClr val="000000"/>
                </a:solidFill>
              </a:rPr>
              <a:t>¿Colaboran los demás docentes dentro del Aula de Innovación con el proceso de enseñanza-aprendizaje?.</a:t>
            </a:r>
            <a:endParaRPr lang="es-ES" sz="2800" dirty="0">
              <a:solidFill>
                <a:srgbClr val="00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42910" y="4143380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2800" dirty="0" smtClean="0">
                <a:solidFill>
                  <a:srgbClr val="000000"/>
                </a:solidFill>
              </a:rPr>
              <a:t>¿Presentaron dificultad los estudiantes al manejar la herramienta </a:t>
            </a:r>
            <a:r>
              <a:rPr lang="es-ES" sz="2800" dirty="0" err="1" smtClean="0">
                <a:solidFill>
                  <a:srgbClr val="000000"/>
                </a:solidFill>
              </a:rPr>
              <a:t>CmapTools</a:t>
            </a:r>
            <a:r>
              <a:rPr lang="es-ES" sz="2800" dirty="0" smtClean="0">
                <a:solidFill>
                  <a:srgbClr val="000000"/>
                </a:solidFill>
              </a:rPr>
              <a:t>?</a:t>
            </a:r>
            <a:endParaRPr lang="es-E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85852" y="3143248"/>
            <a:ext cx="6567825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5400" b="1" spc="50" dirty="0" smtClean="0">
                <a:ln w="11430"/>
                <a:solidFill>
                  <a:srgbClr val="FF5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CONCLUSIONES</a:t>
            </a:r>
          </a:p>
          <a:p>
            <a:pPr algn="ctr"/>
            <a:r>
              <a:rPr lang="es-ES" sz="5400" b="1" spc="50" dirty="0" smtClean="0">
                <a:ln w="11430"/>
                <a:solidFill>
                  <a:srgbClr val="FF5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Y</a:t>
            </a:r>
          </a:p>
          <a:p>
            <a:pPr algn="ctr"/>
            <a:r>
              <a:rPr lang="es-ES" sz="5400" b="1" spc="50" dirty="0" smtClean="0">
                <a:ln w="11430"/>
                <a:solidFill>
                  <a:srgbClr val="FF5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RECOMENDACIONES</a:t>
            </a:r>
            <a:endParaRPr lang="es-ES" sz="5400" b="1" dirty="0">
              <a:solidFill>
                <a:srgbClr val="FF5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142984"/>
            <a:ext cx="1976430" cy="197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4282" y="142852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CONCLUSIONES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28596" y="1571612"/>
            <a:ext cx="81439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ES" sz="2400" dirty="0" smtClean="0">
                <a:solidFill>
                  <a:srgbClr val="000000"/>
                </a:solidFill>
              </a:rPr>
              <a:t>El Proyecto Conéctate, como herramienta metodológica, adopta un enfoque constructivista para la enseñanza aprendizaje de la informática a través de la herramienta CmapTools. </a:t>
            </a:r>
          </a:p>
          <a:p>
            <a:pPr algn="just">
              <a:buFont typeface="Wingdings" pitchFamily="2" charset="2"/>
              <a:buChar char="Ø"/>
            </a:pPr>
            <a:endParaRPr lang="es-ES" sz="2400" dirty="0" smtClean="0">
              <a:solidFill>
                <a:srgbClr val="000000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es-ES" sz="2400" dirty="0" smtClean="0">
              <a:solidFill>
                <a:srgbClr val="00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s-ES" sz="2400" dirty="0" smtClean="0">
                <a:solidFill>
                  <a:srgbClr val="000000"/>
                </a:solidFill>
              </a:rPr>
              <a:t>El enfoque didáctico es un instrumento en el aula de innovación,  la cual desarrolló cambios  de transmisión del conocimiento que hicieron crecer la </a:t>
            </a:r>
            <a:r>
              <a:rPr lang="es-ES" sz="2400" b="1" dirty="0" smtClean="0">
                <a:solidFill>
                  <a:srgbClr val="000000"/>
                </a:solidFill>
              </a:rPr>
              <a:t>necesidad de educar</a:t>
            </a:r>
            <a:r>
              <a:rPr lang="es-ES" sz="2400" dirty="0" smtClean="0">
                <a:solidFill>
                  <a:srgbClr val="000000"/>
                </a:solidFill>
              </a:rPr>
              <a:t> las actuales y futuras generaciones </a:t>
            </a:r>
            <a:r>
              <a:rPr lang="es-ES" sz="2400" b="1" dirty="0" smtClean="0">
                <a:solidFill>
                  <a:srgbClr val="000000"/>
                </a:solidFill>
              </a:rPr>
              <a:t>al uso y a la interpretación de las imágenes y de las representaciones visuales a través de las computadoras.</a:t>
            </a:r>
            <a:endParaRPr lang="es-E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4282" y="142852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CONCLUSIONES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57158" y="1643050"/>
            <a:ext cx="82153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ES" sz="2400" dirty="0" smtClean="0">
                <a:solidFill>
                  <a:srgbClr val="000000"/>
                </a:solidFill>
              </a:rPr>
              <a:t>Conéctate al Conocimiento es una importante innovación en el sistema educativo panameño, definida como un  espacio común para la construcción colaborativa de conocimiento y la promoción de aprendizajes significativos.</a:t>
            </a:r>
          </a:p>
          <a:p>
            <a:pPr algn="just"/>
            <a:endParaRPr lang="es-ES" sz="2400" dirty="0" smtClean="0">
              <a:solidFill>
                <a:srgbClr val="000000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es-ES" sz="2400" dirty="0" smtClean="0">
              <a:solidFill>
                <a:srgbClr val="000000"/>
              </a:solidFill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s-ES" sz="2400" dirty="0" smtClean="0">
                <a:solidFill>
                  <a:srgbClr val="000000"/>
                </a:solidFill>
              </a:rPr>
              <a:t>Con </a:t>
            </a:r>
            <a:r>
              <a:rPr lang="es-ES" sz="2400" dirty="0" err="1" smtClean="0">
                <a:solidFill>
                  <a:srgbClr val="000000"/>
                </a:solidFill>
              </a:rPr>
              <a:t>CmapTools</a:t>
            </a:r>
            <a:r>
              <a:rPr lang="es-ES" sz="2400" dirty="0" smtClean="0">
                <a:solidFill>
                  <a:srgbClr val="000000"/>
                </a:solidFill>
              </a:rPr>
              <a:t>, </a:t>
            </a:r>
            <a:r>
              <a:rPr lang="es-ES" sz="2400" dirty="0" smtClean="0">
                <a:solidFill>
                  <a:srgbClr val="000000"/>
                </a:solidFill>
              </a:rPr>
              <a:t>es posible desarrollar un mapa conceptual general que sirva de marco de guía para estos estudios y como una herramienta para integrar todas las actividades de aprendizaje dentro de un modelo de conocimiento altamente organizado.</a:t>
            </a:r>
          </a:p>
          <a:p>
            <a:pPr algn="just">
              <a:buFont typeface="Wingdings" pitchFamily="2" charset="2"/>
              <a:buChar char="Ø"/>
            </a:pPr>
            <a:endParaRPr lang="es-E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4282" y="214290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RECOMENDACIONES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57158" y="1428736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es-ES" sz="2400" dirty="0">
              <a:solidFill>
                <a:srgbClr val="000000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1285860"/>
            <a:ext cx="814393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s-ES" sz="2400" dirty="0" smtClean="0">
                <a:solidFill>
                  <a:srgbClr val="000000"/>
                </a:solidFill>
              </a:rPr>
              <a:t>Los docentes de grado, en forma general y no sólo los de informática,  deben tomar seminarios de capacitación para el manejo y uso de las computadoras, debido a que no sólo el docente de la materia de informática es el asignado para impartir estas clases en el aula  de informática.</a:t>
            </a:r>
          </a:p>
          <a:p>
            <a:pPr lvl="0" algn="just">
              <a:buFont typeface="Wingdings" pitchFamily="2" charset="2"/>
              <a:buChar char="Ø"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s-ES" sz="2400" dirty="0" smtClean="0">
                <a:solidFill>
                  <a:srgbClr val="000000"/>
                </a:solidFill>
              </a:rPr>
              <a:t>Al director  del Centro Básico San Mateo que aún cuenta con el programa CmapTools, que oriente a los docentes de grado  para que se imparta y utilice esta herramienta en el aula de informática.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0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graphicFrame>
        <p:nvGraphicFramePr>
          <p:cNvPr id="22" name="21 Diagrama"/>
          <p:cNvGraphicFramePr/>
          <p:nvPr/>
        </p:nvGraphicFramePr>
        <p:xfrm>
          <a:off x="428596" y="1643050"/>
          <a:ext cx="8064896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3311AB48-BF5B-4BD4-A7EC-73A4BBD55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graphicEl>
                                              <a:dgm id="{3311AB48-BF5B-4BD4-A7EC-73A4BBD55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graphicEl>
                                              <a:dgm id="{3311AB48-BF5B-4BD4-A7EC-73A4BBD55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04AFD19C-8893-453A-A3FC-958F106C2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graphicEl>
                                              <a:dgm id="{04AFD19C-8893-453A-A3FC-958F106C2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graphicEl>
                                              <a:dgm id="{04AFD19C-8893-453A-A3FC-958F106C2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6906470E-C1F1-4E82-8096-B0DDB3BA0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graphicEl>
                                              <a:dgm id="{6906470E-C1F1-4E82-8096-B0DDB3BA0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graphicEl>
                                              <a:dgm id="{6906470E-C1F1-4E82-8096-B0DDB3BA0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B145F5E-9EB6-418B-A395-6F6F8DF59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graphicEl>
                                              <a:dgm id="{BB145F5E-9EB6-418B-A395-6F6F8DF59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graphicEl>
                                              <a:dgm id="{BB145F5E-9EB6-418B-A395-6F6F8DF59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8D19C4A4-836D-4683-BD4C-0601A1C6A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graphicEl>
                                              <a:dgm id="{8D19C4A4-836D-4683-BD4C-0601A1C6A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graphicEl>
                                              <a:dgm id="{8D19C4A4-836D-4683-BD4C-0601A1C6A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E0804D19-E6CE-445C-A10D-574C0C3C2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graphicEl>
                                              <a:dgm id="{E0804D19-E6CE-445C-A10D-574C0C3C2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graphicEl>
                                              <a:dgm id="{E0804D19-E6CE-445C-A10D-574C0C3C2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 rot="21037130">
            <a:off x="365381" y="1873351"/>
            <a:ext cx="81480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dirty="0" smtClean="0">
                <a:ln w="11430"/>
                <a:solidFill>
                  <a:srgbClr val="FF5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GRACIAS POR SU ATENCIÓN</a:t>
            </a:r>
            <a:endParaRPr lang="es-ES" sz="4400" b="1" cap="none" spc="0" dirty="0">
              <a:ln w="11430"/>
              <a:solidFill>
                <a:srgbClr val="FF5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3 Elipse"/>
          <p:cNvSpPr/>
          <p:nvPr/>
        </p:nvSpPr>
        <p:spPr>
          <a:xfrm>
            <a:off x="1928794" y="3143248"/>
            <a:ext cx="1357322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24 Diagrama"/>
          <p:cNvGraphicFramePr/>
          <p:nvPr/>
        </p:nvGraphicFramePr>
        <p:xfrm>
          <a:off x="500034" y="1857364"/>
          <a:ext cx="8286808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" name="Picture 1" descr="C:\Documents and Settings\Yariluz Gonzales\Escritorio\plantillas\cma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58" y="5777660"/>
            <a:ext cx="1143008" cy="7945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3311AB48-BF5B-4BD4-A7EC-73A4BBD55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graphicEl>
                                              <a:dgm id="{3311AB48-BF5B-4BD4-A7EC-73A4BBD55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graphicEl>
                                              <a:dgm id="{3311AB48-BF5B-4BD4-A7EC-73A4BBD55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04AFD19C-8893-453A-A3FC-958F106C2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graphicEl>
                                              <a:dgm id="{04AFD19C-8893-453A-A3FC-958F106C2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graphicEl>
                                              <a:dgm id="{04AFD19C-8893-453A-A3FC-958F106C2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6906470E-C1F1-4E82-8096-B0DDB3BA0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graphicEl>
                                              <a:dgm id="{6906470E-C1F1-4E82-8096-B0DDB3BA0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graphicEl>
                                              <a:dgm id="{6906470E-C1F1-4E82-8096-B0DDB3BA0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BB145F5E-9EB6-418B-A395-6F6F8DF59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graphicEl>
                                              <a:dgm id="{BB145F5E-9EB6-418B-A395-6F6F8DF59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>
                                            <p:graphicEl>
                                              <a:dgm id="{BB145F5E-9EB6-418B-A395-6F6F8DF59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CuadroTexto"/>
          <p:cNvSpPr txBox="1"/>
          <p:nvPr/>
        </p:nvSpPr>
        <p:spPr>
          <a:xfrm>
            <a:off x="500034" y="214290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OBJETIVOS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32" name="3 Marcador de texto"/>
          <p:cNvSpPr txBox="1">
            <a:spLocks/>
          </p:cNvSpPr>
          <p:nvPr/>
        </p:nvSpPr>
        <p:spPr bwMode="auto">
          <a:xfrm>
            <a:off x="2500298" y="1785926"/>
            <a:ext cx="4041648" cy="571504"/>
          </a:xfrm>
          <a:prstGeom prst="rect">
            <a:avLst/>
          </a:prstGeom>
          <a:solidFill>
            <a:srgbClr val="FF9933"/>
          </a:solidFill>
          <a:ln w="9525" cap="flat" cmpd="sng" algn="ctr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s-ES_tradnl" sz="28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General</a:t>
            </a:r>
            <a:endParaRPr kumimoji="0" lang="es-ES_tradnl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8305" name="Rectangle 1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857224" y="2928934"/>
            <a:ext cx="728667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0850" algn="l"/>
              </a:tabLst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Analizar los beneficios de las herramientas tecnológicas utilizadas en el Proyecto Conéctate</a:t>
            </a:r>
            <a:r>
              <a:rPr kumimoji="0" lang="es-E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 Conocimiento para la enseñanza y aprendizaje en el Centro Básico San Mateo.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5 Marcador de texto"/>
          <p:cNvSpPr txBox="1">
            <a:spLocks/>
          </p:cNvSpPr>
          <p:nvPr/>
        </p:nvSpPr>
        <p:spPr>
          <a:xfrm>
            <a:off x="2428860" y="1071546"/>
            <a:ext cx="4041775" cy="457200"/>
          </a:xfrm>
          <a:prstGeom prst="rect">
            <a:avLst/>
          </a:prstGeom>
          <a:solidFill>
            <a:srgbClr val="FF9933"/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s-ES_tradnl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Específicos</a:t>
            </a:r>
            <a:endParaRPr kumimoji="0" lang="es-ES_tradnl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Rectangle 134"/>
          <p:cNvSpPr>
            <a:spLocks noChangeArrowheads="1"/>
          </p:cNvSpPr>
          <p:nvPr/>
        </p:nvSpPr>
        <p:spPr bwMode="gray">
          <a:xfrm>
            <a:off x="1643042" y="2143116"/>
            <a:ext cx="4151312" cy="57626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37" name="Group 114"/>
          <p:cNvGrpSpPr>
            <a:grpSpLocks/>
          </p:cNvGrpSpPr>
          <p:nvPr/>
        </p:nvGrpSpPr>
        <p:grpSpPr bwMode="auto">
          <a:xfrm>
            <a:off x="357158" y="1643050"/>
            <a:ext cx="1000132" cy="1000132"/>
            <a:chOff x="1488" y="1968"/>
            <a:chExt cx="432" cy="432"/>
          </a:xfrm>
        </p:grpSpPr>
        <p:grpSp>
          <p:nvGrpSpPr>
            <p:cNvPr id="38" name="Group 115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</p:grpSpPr>
          <p:sp>
            <p:nvSpPr>
              <p:cNvPr id="40" name="Oval 11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643C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" name="Freeform 11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16 w 1321"/>
                  <a:gd name="T1" fmla="*/ 158 h 712"/>
                  <a:gd name="T2" fmla="*/ 1130 w 1321"/>
                  <a:gd name="T3" fmla="*/ 175 h 712"/>
                  <a:gd name="T4" fmla="*/ 1133 w 1321"/>
                  <a:gd name="T5" fmla="*/ 191 h 712"/>
                  <a:gd name="T6" fmla="*/ 1128 w 1321"/>
                  <a:gd name="T7" fmla="*/ 204 h 712"/>
                  <a:gd name="T8" fmla="*/ 1114 w 1321"/>
                  <a:gd name="T9" fmla="*/ 216 h 712"/>
                  <a:gd name="T10" fmla="*/ 1092 w 1321"/>
                  <a:gd name="T11" fmla="*/ 229 h 712"/>
                  <a:gd name="T12" fmla="*/ 1063 w 1321"/>
                  <a:gd name="T13" fmla="*/ 239 h 712"/>
                  <a:gd name="T14" fmla="*/ 1026 w 1321"/>
                  <a:gd name="T15" fmla="*/ 248 h 712"/>
                  <a:gd name="T16" fmla="*/ 985 w 1321"/>
                  <a:gd name="T17" fmla="*/ 257 h 712"/>
                  <a:gd name="T18" fmla="*/ 937 w 1321"/>
                  <a:gd name="T19" fmla="*/ 264 h 712"/>
                  <a:gd name="T20" fmla="*/ 885 w 1321"/>
                  <a:gd name="T21" fmla="*/ 270 h 712"/>
                  <a:gd name="T22" fmla="*/ 830 w 1321"/>
                  <a:gd name="T23" fmla="*/ 273 h 712"/>
                  <a:gd name="T24" fmla="*/ 769 w 1321"/>
                  <a:gd name="T25" fmla="*/ 279 h 712"/>
                  <a:gd name="T26" fmla="*/ 707 w 1321"/>
                  <a:gd name="T27" fmla="*/ 280 h 712"/>
                  <a:gd name="T28" fmla="*/ 683 w 1321"/>
                  <a:gd name="T29" fmla="*/ 281 h 712"/>
                  <a:gd name="T30" fmla="*/ 409 w 1321"/>
                  <a:gd name="T31" fmla="*/ 281 h 712"/>
                  <a:gd name="T32" fmla="*/ 405 w 1321"/>
                  <a:gd name="T33" fmla="*/ 281 h 712"/>
                  <a:gd name="T34" fmla="*/ 351 w 1321"/>
                  <a:gd name="T35" fmla="*/ 280 h 712"/>
                  <a:gd name="T36" fmla="*/ 299 w 1321"/>
                  <a:gd name="T37" fmla="*/ 279 h 712"/>
                  <a:gd name="T38" fmla="*/ 250 w 1321"/>
                  <a:gd name="T39" fmla="*/ 275 h 712"/>
                  <a:gd name="T40" fmla="*/ 203 w 1321"/>
                  <a:gd name="T41" fmla="*/ 272 h 712"/>
                  <a:gd name="T42" fmla="*/ 161 w 1321"/>
                  <a:gd name="T43" fmla="*/ 267 h 712"/>
                  <a:gd name="T44" fmla="*/ 122 w 1321"/>
                  <a:gd name="T45" fmla="*/ 261 h 712"/>
                  <a:gd name="T46" fmla="*/ 86 w 1321"/>
                  <a:gd name="T47" fmla="*/ 256 h 712"/>
                  <a:gd name="T48" fmla="*/ 59 w 1321"/>
                  <a:gd name="T49" fmla="*/ 249 h 712"/>
                  <a:gd name="T50" fmla="*/ 31 w 1321"/>
                  <a:gd name="T51" fmla="*/ 240 h 712"/>
                  <a:gd name="T52" fmla="*/ 18 w 1321"/>
                  <a:gd name="T53" fmla="*/ 230 h 712"/>
                  <a:gd name="T54" fmla="*/ 6 w 1321"/>
                  <a:gd name="T55" fmla="*/ 219 h 712"/>
                  <a:gd name="T56" fmla="*/ 0 w 1321"/>
                  <a:gd name="T57" fmla="*/ 207 h 712"/>
                  <a:gd name="T58" fmla="*/ 0 w 1321"/>
                  <a:gd name="T59" fmla="*/ 206 h 712"/>
                  <a:gd name="T60" fmla="*/ 4 w 1321"/>
                  <a:gd name="T61" fmla="*/ 191 h 712"/>
                  <a:gd name="T62" fmla="*/ 16 w 1321"/>
                  <a:gd name="T63" fmla="*/ 176 h 712"/>
                  <a:gd name="T64" fmla="*/ 43 w 1321"/>
                  <a:gd name="T65" fmla="*/ 146 h 712"/>
                  <a:gd name="T66" fmla="*/ 78 w 1321"/>
                  <a:gd name="T67" fmla="*/ 118 h 712"/>
                  <a:gd name="T68" fmla="*/ 126 w 1321"/>
                  <a:gd name="T69" fmla="*/ 93 h 712"/>
                  <a:gd name="T70" fmla="*/ 175 w 1321"/>
                  <a:gd name="T71" fmla="*/ 69 h 712"/>
                  <a:gd name="T72" fmla="*/ 231 w 1321"/>
                  <a:gd name="T73" fmla="*/ 48 h 712"/>
                  <a:gd name="T74" fmla="*/ 293 w 1321"/>
                  <a:gd name="T75" fmla="*/ 33 h 712"/>
                  <a:gd name="T76" fmla="*/ 356 w 1321"/>
                  <a:gd name="T77" fmla="*/ 18 h 712"/>
                  <a:gd name="T78" fmla="*/ 427 w 1321"/>
                  <a:gd name="T79" fmla="*/ 9 h 712"/>
                  <a:gd name="T80" fmla="*/ 498 w 1321"/>
                  <a:gd name="T81" fmla="*/ 4 h 712"/>
                  <a:gd name="T82" fmla="*/ 573 w 1321"/>
                  <a:gd name="T83" fmla="*/ 0 h 712"/>
                  <a:gd name="T84" fmla="*/ 573 w 1321"/>
                  <a:gd name="T85" fmla="*/ 0 h 712"/>
                  <a:gd name="T86" fmla="*/ 651 w 1321"/>
                  <a:gd name="T87" fmla="*/ 4 h 712"/>
                  <a:gd name="T88" fmla="*/ 727 w 1321"/>
                  <a:gd name="T89" fmla="*/ 9 h 712"/>
                  <a:gd name="T90" fmla="*/ 800 w 1321"/>
                  <a:gd name="T91" fmla="*/ 20 h 712"/>
                  <a:gd name="T92" fmla="*/ 867 w 1321"/>
                  <a:gd name="T93" fmla="*/ 36 h 712"/>
                  <a:gd name="T94" fmla="*/ 929 w 1321"/>
                  <a:gd name="T95" fmla="*/ 54 h 712"/>
                  <a:gd name="T96" fmla="*/ 986 w 1321"/>
                  <a:gd name="T97" fmla="*/ 77 h 712"/>
                  <a:gd name="T98" fmla="*/ 1037 w 1321"/>
                  <a:gd name="T99" fmla="*/ 101 h 712"/>
                  <a:gd name="T100" fmla="*/ 1080 w 1321"/>
                  <a:gd name="T101" fmla="*/ 128 h 712"/>
                  <a:gd name="T102" fmla="*/ 1116 w 1321"/>
                  <a:gd name="T103" fmla="*/ 158 h 712"/>
                  <a:gd name="T104" fmla="*/ 1116 w 1321"/>
                  <a:gd name="T105" fmla="*/ 158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39" name="Text Box 118"/>
            <p:cNvSpPr txBox="1">
              <a:spLocks noChangeArrowheads="1"/>
            </p:cNvSpPr>
            <p:nvPr/>
          </p:nvSpPr>
          <p:spPr bwMode="gray">
            <a:xfrm>
              <a:off x="1631" y="2016"/>
              <a:ext cx="202" cy="1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itchFamily="34" charset="0"/>
                </a:rPr>
                <a:t>1.</a:t>
              </a:r>
              <a:endPara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cs typeface="+mn-cs"/>
              </a:endParaRPr>
            </a:p>
          </p:txBody>
        </p:sp>
      </p:grpSp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1500166" y="1714488"/>
            <a:ext cx="70723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Describir cómo el Proyecto Conéctate al Conocimiento, como herramienta metodológica para la enseñanza y aprendizaje de los estudiantes, fue beneficioso para los docentes y alumnos de este centro educativo.</a:t>
            </a:r>
            <a:endParaRPr kumimoji="0" lang="es-E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48" name="Group 104"/>
          <p:cNvGrpSpPr>
            <a:grpSpLocks/>
          </p:cNvGrpSpPr>
          <p:nvPr/>
        </p:nvGrpSpPr>
        <p:grpSpPr bwMode="auto">
          <a:xfrm>
            <a:off x="357158" y="3071810"/>
            <a:ext cx="1071570" cy="1000132"/>
            <a:chOff x="3938" y="1968"/>
            <a:chExt cx="430" cy="437"/>
          </a:xfrm>
        </p:grpSpPr>
        <p:grpSp>
          <p:nvGrpSpPr>
            <p:cNvPr id="49" name="Group 105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51" name="Oval 10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4996E3"/>
                  </a:gs>
                  <a:gs pos="100000">
                    <a:srgbClr val="162D4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52" name="Freeform 10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16 w 1321"/>
                  <a:gd name="T1" fmla="*/ 158 h 712"/>
                  <a:gd name="T2" fmla="*/ 1130 w 1321"/>
                  <a:gd name="T3" fmla="*/ 175 h 712"/>
                  <a:gd name="T4" fmla="*/ 1133 w 1321"/>
                  <a:gd name="T5" fmla="*/ 191 h 712"/>
                  <a:gd name="T6" fmla="*/ 1128 w 1321"/>
                  <a:gd name="T7" fmla="*/ 204 h 712"/>
                  <a:gd name="T8" fmla="*/ 1114 w 1321"/>
                  <a:gd name="T9" fmla="*/ 216 h 712"/>
                  <a:gd name="T10" fmla="*/ 1092 w 1321"/>
                  <a:gd name="T11" fmla="*/ 229 h 712"/>
                  <a:gd name="T12" fmla="*/ 1063 w 1321"/>
                  <a:gd name="T13" fmla="*/ 239 h 712"/>
                  <a:gd name="T14" fmla="*/ 1026 w 1321"/>
                  <a:gd name="T15" fmla="*/ 248 h 712"/>
                  <a:gd name="T16" fmla="*/ 985 w 1321"/>
                  <a:gd name="T17" fmla="*/ 257 h 712"/>
                  <a:gd name="T18" fmla="*/ 937 w 1321"/>
                  <a:gd name="T19" fmla="*/ 264 h 712"/>
                  <a:gd name="T20" fmla="*/ 885 w 1321"/>
                  <a:gd name="T21" fmla="*/ 270 h 712"/>
                  <a:gd name="T22" fmla="*/ 830 w 1321"/>
                  <a:gd name="T23" fmla="*/ 273 h 712"/>
                  <a:gd name="T24" fmla="*/ 769 w 1321"/>
                  <a:gd name="T25" fmla="*/ 279 h 712"/>
                  <a:gd name="T26" fmla="*/ 707 w 1321"/>
                  <a:gd name="T27" fmla="*/ 280 h 712"/>
                  <a:gd name="T28" fmla="*/ 683 w 1321"/>
                  <a:gd name="T29" fmla="*/ 281 h 712"/>
                  <a:gd name="T30" fmla="*/ 409 w 1321"/>
                  <a:gd name="T31" fmla="*/ 281 h 712"/>
                  <a:gd name="T32" fmla="*/ 405 w 1321"/>
                  <a:gd name="T33" fmla="*/ 281 h 712"/>
                  <a:gd name="T34" fmla="*/ 351 w 1321"/>
                  <a:gd name="T35" fmla="*/ 280 h 712"/>
                  <a:gd name="T36" fmla="*/ 299 w 1321"/>
                  <a:gd name="T37" fmla="*/ 279 h 712"/>
                  <a:gd name="T38" fmla="*/ 250 w 1321"/>
                  <a:gd name="T39" fmla="*/ 275 h 712"/>
                  <a:gd name="T40" fmla="*/ 203 w 1321"/>
                  <a:gd name="T41" fmla="*/ 272 h 712"/>
                  <a:gd name="T42" fmla="*/ 161 w 1321"/>
                  <a:gd name="T43" fmla="*/ 267 h 712"/>
                  <a:gd name="T44" fmla="*/ 122 w 1321"/>
                  <a:gd name="T45" fmla="*/ 261 h 712"/>
                  <a:gd name="T46" fmla="*/ 86 w 1321"/>
                  <a:gd name="T47" fmla="*/ 256 h 712"/>
                  <a:gd name="T48" fmla="*/ 59 w 1321"/>
                  <a:gd name="T49" fmla="*/ 249 h 712"/>
                  <a:gd name="T50" fmla="*/ 31 w 1321"/>
                  <a:gd name="T51" fmla="*/ 240 h 712"/>
                  <a:gd name="T52" fmla="*/ 18 w 1321"/>
                  <a:gd name="T53" fmla="*/ 230 h 712"/>
                  <a:gd name="T54" fmla="*/ 6 w 1321"/>
                  <a:gd name="T55" fmla="*/ 219 h 712"/>
                  <a:gd name="T56" fmla="*/ 0 w 1321"/>
                  <a:gd name="T57" fmla="*/ 207 h 712"/>
                  <a:gd name="T58" fmla="*/ 0 w 1321"/>
                  <a:gd name="T59" fmla="*/ 206 h 712"/>
                  <a:gd name="T60" fmla="*/ 4 w 1321"/>
                  <a:gd name="T61" fmla="*/ 191 h 712"/>
                  <a:gd name="T62" fmla="*/ 16 w 1321"/>
                  <a:gd name="T63" fmla="*/ 176 h 712"/>
                  <a:gd name="T64" fmla="*/ 43 w 1321"/>
                  <a:gd name="T65" fmla="*/ 146 h 712"/>
                  <a:gd name="T66" fmla="*/ 78 w 1321"/>
                  <a:gd name="T67" fmla="*/ 118 h 712"/>
                  <a:gd name="T68" fmla="*/ 126 w 1321"/>
                  <a:gd name="T69" fmla="*/ 93 h 712"/>
                  <a:gd name="T70" fmla="*/ 175 w 1321"/>
                  <a:gd name="T71" fmla="*/ 69 h 712"/>
                  <a:gd name="T72" fmla="*/ 231 w 1321"/>
                  <a:gd name="T73" fmla="*/ 48 h 712"/>
                  <a:gd name="T74" fmla="*/ 293 w 1321"/>
                  <a:gd name="T75" fmla="*/ 33 h 712"/>
                  <a:gd name="T76" fmla="*/ 356 w 1321"/>
                  <a:gd name="T77" fmla="*/ 18 h 712"/>
                  <a:gd name="T78" fmla="*/ 427 w 1321"/>
                  <a:gd name="T79" fmla="*/ 9 h 712"/>
                  <a:gd name="T80" fmla="*/ 498 w 1321"/>
                  <a:gd name="T81" fmla="*/ 4 h 712"/>
                  <a:gd name="T82" fmla="*/ 573 w 1321"/>
                  <a:gd name="T83" fmla="*/ 0 h 712"/>
                  <a:gd name="T84" fmla="*/ 573 w 1321"/>
                  <a:gd name="T85" fmla="*/ 0 h 712"/>
                  <a:gd name="T86" fmla="*/ 651 w 1321"/>
                  <a:gd name="T87" fmla="*/ 4 h 712"/>
                  <a:gd name="T88" fmla="*/ 727 w 1321"/>
                  <a:gd name="T89" fmla="*/ 9 h 712"/>
                  <a:gd name="T90" fmla="*/ 800 w 1321"/>
                  <a:gd name="T91" fmla="*/ 20 h 712"/>
                  <a:gd name="T92" fmla="*/ 867 w 1321"/>
                  <a:gd name="T93" fmla="*/ 36 h 712"/>
                  <a:gd name="T94" fmla="*/ 929 w 1321"/>
                  <a:gd name="T95" fmla="*/ 54 h 712"/>
                  <a:gd name="T96" fmla="*/ 986 w 1321"/>
                  <a:gd name="T97" fmla="*/ 77 h 712"/>
                  <a:gd name="T98" fmla="*/ 1037 w 1321"/>
                  <a:gd name="T99" fmla="*/ 101 h 712"/>
                  <a:gd name="T100" fmla="*/ 1080 w 1321"/>
                  <a:gd name="T101" fmla="*/ 128 h 712"/>
                  <a:gd name="T102" fmla="*/ 1116 w 1321"/>
                  <a:gd name="T103" fmla="*/ 158 h 712"/>
                  <a:gd name="T104" fmla="*/ 1116 w 1321"/>
                  <a:gd name="T105" fmla="*/ 158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66A7E8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50" name="Text Box 108"/>
            <p:cNvSpPr txBox="1">
              <a:spLocks noChangeArrowheads="1"/>
            </p:cNvSpPr>
            <p:nvPr/>
          </p:nvSpPr>
          <p:spPr bwMode="gray">
            <a:xfrm>
              <a:off x="4067" y="2028"/>
              <a:ext cx="207" cy="2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itchFamily="34" charset="0"/>
                </a:rPr>
                <a:t>2.</a:t>
              </a:r>
              <a:endPara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cs typeface="+mn-cs"/>
              </a:endParaRPr>
            </a:p>
          </p:txBody>
        </p:sp>
      </p:grp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1500166" y="3143248"/>
            <a:ext cx="70723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Establecer el grado de motivación existente entre los estudiantes de la escuela en relación con los aportes que representó el Proyecto Conéctate al Conocimiento.</a:t>
            </a:r>
            <a:endParaRPr kumimoji="0" lang="es-E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es-E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54" name="Group 109"/>
          <p:cNvGrpSpPr>
            <a:grpSpLocks/>
          </p:cNvGrpSpPr>
          <p:nvPr/>
        </p:nvGrpSpPr>
        <p:grpSpPr bwMode="auto">
          <a:xfrm>
            <a:off x="357158" y="4429132"/>
            <a:ext cx="1071570" cy="1071570"/>
            <a:chOff x="3552" y="3339"/>
            <a:chExt cx="412" cy="392"/>
          </a:xfrm>
        </p:grpSpPr>
        <p:grpSp>
          <p:nvGrpSpPr>
            <p:cNvPr id="55" name="Group 110"/>
            <p:cNvGrpSpPr>
              <a:grpSpLocks/>
            </p:cNvGrpSpPr>
            <p:nvPr/>
          </p:nvGrpSpPr>
          <p:grpSpPr bwMode="auto">
            <a:xfrm>
              <a:off x="3552" y="3339"/>
              <a:ext cx="412" cy="392"/>
              <a:chOff x="2012" y="1922"/>
              <a:chExt cx="1680" cy="1681"/>
            </a:xfrm>
          </p:grpSpPr>
          <p:sp>
            <p:nvSpPr>
              <p:cNvPr id="57" name="Oval 111"/>
              <p:cNvSpPr>
                <a:spLocks noChangeArrowheads="1"/>
              </p:cNvSpPr>
              <p:nvPr/>
            </p:nvSpPr>
            <p:spPr bwMode="gray">
              <a:xfrm>
                <a:off x="2012" y="1922"/>
                <a:ext cx="1680" cy="1681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100000">
                    <a:srgbClr val="25193E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58" name="Freeform 11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16 w 1321"/>
                  <a:gd name="T1" fmla="*/ 158 h 712"/>
                  <a:gd name="T2" fmla="*/ 1130 w 1321"/>
                  <a:gd name="T3" fmla="*/ 175 h 712"/>
                  <a:gd name="T4" fmla="*/ 1133 w 1321"/>
                  <a:gd name="T5" fmla="*/ 191 h 712"/>
                  <a:gd name="T6" fmla="*/ 1128 w 1321"/>
                  <a:gd name="T7" fmla="*/ 204 h 712"/>
                  <a:gd name="T8" fmla="*/ 1114 w 1321"/>
                  <a:gd name="T9" fmla="*/ 216 h 712"/>
                  <a:gd name="T10" fmla="*/ 1092 w 1321"/>
                  <a:gd name="T11" fmla="*/ 229 h 712"/>
                  <a:gd name="T12" fmla="*/ 1063 w 1321"/>
                  <a:gd name="T13" fmla="*/ 239 h 712"/>
                  <a:gd name="T14" fmla="*/ 1026 w 1321"/>
                  <a:gd name="T15" fmla="*/ 248 h 712"/>
                  <a:gd name="T16" fmla="*/ 985 w 1321"/>
                  <a:gd name="T17" fmla="*/ 257 h 712"/>
                  <a:gd name="T18" fmla="*/ 937 w 1321"/>
                  <a:gd name="T19" fmla="*/ 264 h 712"/>
                  <a:gd name="T20" fmla="*/ 885 w 1321"/>
                  <a:gd name="T21" fmla="*/ 270 h 712"/>
                  <a:gd name="T22" fmla="*/ 830 w 1321"/>
                  <a:gd name="T23" fmla="*/ 273 h 712"/>
                  <a:gd name="T24" fmla="*/ 769 w 1321"/>
                  <a:gd name="T25" fmla="*/ 279 h 712"/>
                  <a:gd name="T26" fmla="*/ 707 w 1321"/>
                  <a:gd name="T27" fmla="*/ 280 h 712"/>
                  <a:gd name="T28" fmla="*/ 683 w 1321"/>
                  <a:gd name="T29" fmla="*/ 281 h 712"/>
                  <a:gd name="T30" fmla="*/ 409 w 1321"/>
                  <a:gd name="T31" fmla="*/ 281 h 712"/>
                  <a:gd name="T32" fmla="*/ 405 w 1321"/>
                  <a:gd name="T33" fmla="*/ 281 h 712"/>
                  <a:gd name="T34" fmla="*/ 351 w 1321"/>
                  <a:gd name="T35" fmla="*/ 280 h 712"/>
                  <a:gd name="T36" fmla="*/ 299 w 1321"/>
                  <a:gd name="T37" fmla="*/ 279 h 712"/>
                  <a:gd name="T38" fmla="*/ 250 w 1321"/>
                  <a:gd name="T39" fmla="*/ 275 h 712"/>
                  <a:gd name="T40" fmla="*/ 203 w 1321"/>
                  <a:gd name="T41" fmla="*/ 272 h 712"/>
                  <a:gd name="T42" fmla="*/ 161 w 1321"/>
                  <a:gd name="T43" fmla="*/ 267 h 712"/>
                  <a:gd name="T44" fmla="*/ 122 w 1321"/>
                  <a:gd name="T45" fmla="*/ 261 h 712"/>
                  <a:gd name="T46" fmla="*/ 86 w 1321"/>
                  <a:gd name="T47" fmla="*/ 256 h 712"/>
                  <a:gd name="T48" fmla="*/ 59 w 1321"/>
                  <a:gd name="T49" fmla="*/ 249 h 712"/>
                  <a:gd name="T50" fmla="*/ 31 w 1321"/>
                  <a:gd name="T51" fmla="*/ 240 h 712"/>
                  <a:gd name="T52" fmla="*/ 18 w 1321"/>
                  <a:gd name="T53" fmla="*/ 230 h 712"/>
                  <a:gd name="T54" fmla="*/ 6 w 1321"/>
                  <a:gd name="T55" fmla="*/ 219 h 712"/>
                  <a:gd name="T56" fmla="*/ 0 w 1321"/>
                  <a:gd name="T57" fmla="*/ 207 h 712"/>
                  <a:gd name="T58" fmla="*/ 0 w 1321"/>
                  <a:gd name="T59" fmla="*/ 206 h 712"/>
                  <a:gd name="T60" fmla="*/ 4 w 1321"/>
                  <a:gd name="T61" fmla="*/ 191 h 712"/>
                  <a:gd name="T62" fmla="*/ 16 w 1321"/>
                  <a:gd name="T63" fmla="*/ 176 h 712"/>
                  <a:gd name="T64" fmla="*/ 43 w 1321"/>
                  <a:gd name="T65" fmla="*/ 146 h 712"/>
                  <a:gd name="T66" fmla="*/ 78 w 1321"/>
                  <a:gd name="T67" fmla="*/ 118 h 712"/>
                  <a:gd name="T68" fmla="*/ 126 w 1321"/>
                  <a:gd name="T69" fmla="*/ 93 h 712"/>
                  <a:gd name="T70" fmla="*/ 175 w 1321"/>
                  <a:gd name="T71" fmla="*/ 69 h 712"/>
                  <a:gd name="T72" fmla="*/ 231 w 1321"/>
                  <a:gd name="T73" fmla="*/ 48 h 712"/>
                  <a:gd name="T74" fmla="*/ 293 w 1321"/>
                  <a:gd name="T75" fmla="*/ 33 h 712"/>
                  <a:gd name="T76" fmla="*/ 356 w 1321"/>
                  <a:gd name="T77" fmla="*/ 18 h 712"/>
                  <a:gd name="T78" fmla="*/ 427 w 1321"/>
                  <a:gd name="T79" fmla="*/ 9 h 712"/>
                  <a:gd name="T80" fmla="*/ 498 w 1321"/>
                  <a:gd name="T81" fmla="*/ 4 h 712"/>
                  <a:gd name="T82" fmla="*/ 573 w 1321"/>
                  <a:gd name="T83" fmla="*/ 0 h 712"/>
                  <a:gd name="T84" fmla="*/ 573 w 1321"/>
                  <a:gd name="T85" fmla="*/ 0 h 712"/>
                  <a:gd name="T86" fmla="*/ 651 w 1321"/>
                  <a:gd name="T87" fmla="*/ 4 h 712"/>
                  <a:gd name="T88" fmla="*/ 727 w 1321"/>
                  <a:gd name="T89" fmla="*/ 9 h 712"/>
                  <a:gd name="T90" fmla="*/ 800 w 1321"/>
                  <a:gd name="T91" fmla="*/ 20 h 712"/>
                  <a:gd name="T92" fmla="*/ 867 w 1321"/>
                  <a:gd name="T93" fmla="*/ 36 h 712"/>
                  <a:gd name="T94" fmla="*/ 929 w 1321"/>
                  <a:gd name="T95" fmla="*/ 54 h 712"/>
                  <a:gd name="T96" fmla="*/ 986 w 1321"/>
                  <a:gd name="T97" fmla="*/ 77 h 712"/>
                  <a:gd name="T98" fmla="*/ 1037 w 1321"/>
                  <a:gd name="T99" fmla="*/ 101 h 712"/>
                  <a:gd name="T100" fmla="*/ 1080 w 1321"/>
                  <a:gd name="T101" fmla="*/ 128 h 712"/>
                  <a:gd name="T102" fmla="*/ 1116 w 1321"/>
                  <a:gd name="T103" fmla="*/ 158 h 712"/>
                  <a:gd name="T104" fmla="*/ 1116 w 1321"/>
                  <a:gd name="T105" fmla="*/ 158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966FF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56" name="Text Box 113"/>
            <p:cNvSpPr txBox="1">
              <a:spLocks noChangeArrowheads="1"/>
            </p:cNvSpPr>
            <p:nvPr/>
          </p:nvSpPr>
          <p:spPr bwMode="gray">
            <a:xfrm>
              <a:off x="3670" y="3369"/>
              <a:ext cx="212" cy="2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itchFamily="34" charset="0"/>
                </a:rPr>
                <a:t>3.</a:t>
              </a:r>
              <a:endPara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cs typeface="+mn-cs"/>
              </a:endParaRPr>
            </a:p>
          </p:txBody>
        </p:sp>
      </p:grp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1500166" y="4429132"/>
            <a:ext cx="7143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lang="es-E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dentificar las características del enfoque didáctico existente en el aula de informática con respecto al Proyecto Conéctate al Conocimiento.</a:t>
            </a:r>
            <a:endParaRPr kumimoji="0" lang="es-E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73" name="Group 100"/>
          <p:cNvGrpSpPr>
            <a:grpSpLocks/>
          </p:cNvGrpSpPr>
          <p:nvPr/>
        </p:nvGrpSpPr>
        <p:grpSpPr bwMode="auto">
          <a:xfrm>
            <a:off x="357158" y="5643578"/>
            <a:ext cx="1031874" cy="1000132"/>
            <a:chOff x="2016" y="1920"/>
            <a:chExt cx="1680" cy="1680"/>
          </a:xfrm>
        </p:grpSpPr>
        <p:sp>
          <p:nvSpPr>
            <p:cNvPr id="74" name="Oval 101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33CCCC"/>
                </a:gs>
                <a:gs pos="100000">
                  <a:srgbClr val="0C323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5" name="Freeform 102"/>
            <p:cNvSpPr>
              <a:spLocks/>
            </p:cNvSpPr>
            <p:nvPr/>
          </p:nvSpPr>
          <p:spPr bwMode="gray">
            <a:xfrm>
              <a:off x="2249" y="2040"/>
              <a:ext cx="1296" cy="634"/>
            </a:xfrm>
            <a:custGeom>
              <a:avLst/>
              <a:gdLst>
                <a:gd name="T0" fmla="*/ 1116 w 1321"/>
                <a:gd name="T1" fmla="*/ 158 h 712"/>
                <a:gd name="T2" fmla="*/ 1130 w 1321"/>
                <a:gd name="T3" fmla="*/ 175 h 712"/>
                <a:gd name="T4" fmla="*/ 1133 w 1321"/>
                <a:gd name="T5" fmla="*/ 191 h 712"/>
                <a:gd name="T6" fmla="*/ 1128 w 1321"/>
                <a:gd name="T7" fmla="*/ 204 h 712"/>
                <a:gd name="T8" fmla="*/ 1114 w 1321"/>
                <a:gd name="T9" fmla="*/ 216 h 712"/>
                <a:gd name="T10" fmla="*/ 1092 w 1321"/>
                <a:gd name="T11" fmla="*/ 229 h 712"/>
                <a:gd name="T12" fmla="*/ 1063 w 1321"/>
                <a:gd name="T13" fmla="*/ 239 h 712"/>
                <a:gd name="T14" fmla="*/ 1026 w 1321"/>
                <a:gd name="T15" fmla="*/ 248 h 712"/>
                <a:gd name="T16" fmla="*/ 985 w 1321"/>
                <a:gd name="T17" fmla="*/ 257 h 712"/>
                <a:gd name="T18" fmla="*/ 937 w 1321"/>
                <a:gd name="T19" fmla="*/ 264 h 712"/>
                <a:gd name="T20" fmla="*/ 885 w 1321"/>
                <a:gd name="T21" fmla="*/ 270 h 712"/>
                <a:gd name="T22" fmla="*/ 830 w 1321"/>
                <a:gd name="T23" fmla="*/ 273 h 712"/>
                <a:gd name="T24" fmla="*/ 769 w 1321"/>
                <a:gd name="T25" fmla="*/ 279 h 712"/>
                <a:gd name="T26" fmla="*/ 707 w 1321"/>
                <a:gd name="T27" fmla="*/ 280 h 712"/>
                <a:gd name="T28" fmla="*/ 683 w 1321"/>
                <a:gd name="T29" fmla="*/ 281 h 712"/>
                <a:gd name="T30" fmla="*/ 409 w 1321"/>
                <a:gd name="T31" fmla="*/ 281 h 712"/>
                <a:gd name="T32" fmla="*/ 405 w 1321"/>
                <a:gd name="T33" fmla="*/ 281 h 712"/>
                <a:gd name="T34" fmla="*/ 351 w 1321"/>
                <a:gd name="T35" fmla="*/ 280 h 712"/>
                <a:gd name="T36" fmla="*/ 299 w 1321"/>
                <a:gd name="T37" fmla="*/ 279 h 712"/>
                <a:gd name="T38" fmla="*/ 250 w 1321"/>
                <a:gd name="T39" fmla="*/ 275 h 712"/>
                <a:gd name="T40" fmla="*/ 203 w 1321"/>
                <a:gd name="T41" fmla="*/ 272 h 712"/>
                <a:gd name="T42" fmla="*/ 161 w 1321"/>
                <a:gd name="T43" fmla="*/ 267 h 712"/>
                <a:gd name="T44" fmla="*/ 122 w 1321"/>
                <a:gd name="T45" fmla="*/ 261 h 712"/>
                <a:gd name="T46" fmla="*/ 86 w 1321"/>
                <a:gd name="T47" fmla="*/ 256 h 712"/>
                <a:gd name="T48" fmla="*/ 59 w 1321"/>
                <a:gd name="T49" fmla="*/ 249 h 712"/>
                <a:gd name="T50" fmla="*/ 31 w 1321"/>
                <a:gd name="T51" fmla="*/ 240 h 712"/>
                <a:gd name="T52" fmla="*/ 18 w 1321"/>
                <a:gd name="T53" fmla="*/ 230 h 712"/>
                <a:gd name="T54" fmla="*/ 6 w 1321"/>
                <a:gd name="T55" fmla="*/ 219 h 712"/>
                <a:gd name="T56" fmla="*/ 0 w 1321"/>
                <a:gd name="T57" fmla="*/ 207 h 712"/>
                <a:gd name="T58" fmla="*/ 0 w 1321"/>
                <a:gd name="T59" fmla="*/ 206 h 712"/>
                <a:gd name="T60" fmla="*/ 4 w 1321"/>
                <a:gd name="T61" fmla="*/ 191 h 712"/>
                <a:gd name="T62" fmla="*/ 16 w 1321"/>
                <a:gd name="T63" fmla="*/ 176 h 712"/>
                <a:gd name="T64" fmla="*/ 43 w 1321"/>
                <a:gd name="T65" fmla="*/ 146 h 712"/>
                <a:gd name="T66" fmla="*/ 78 w 1321"/>
                <a:gd name="T67" fmla="*/ 118 h 712"/>
                <a:gd name="T68" fmla="*/ 126 w 1321"/>
                <a:gd name="T69" fmla="*/ 93 h 712"/>
                <a:gd name="T70" fmla="*/ 175 w 1321"/>
                <a:gd name="T71" fmla="*/ 69 h 712"/>
                <a:gd name="T72" fmla="*/ 231 w 1321"/>
                <a:gd name="T73" fmla="*/ 48 h 712"/>
                <a:gd name="T74" fmla="*/ 293 w 1321"/>
                <a:gd name="T75" fmla="*/ 33 h 712"/>
                <a:gd name="T76" fmla="*/ 356 w 1321"/>
                <a:gd name="T77" fmla="*/ 18 h 712"/>
                <a:gd name="T78" fmla="*/ 427 w 1321"/>
                <a:gd name="T79" fmla="*/ 9 h 712"/>
                <a:gd name="T80" fmla="*/ 498 w 1321"/>
                <a:gd name="T81" fmla="*/ 4 h 712"/>
                <a:gd name="T82" fmla="*/ 573 w 1321"/>
                <a:gd name="T83" fmla="*/ 0 h 712"/>
                <a:gd name="T84" fmla="*/ 573 w 1321"/>
                <a:gd name="T85" fmla="*/ 0 h 712"/>
                <a:gd name="T86" fmla="*/ 651 w 1321"/>
                <a:gd name="T87" fmla="*/ 4 h 712"/>
                <a:gd name="T88" fmla="*/ 727 w 1321"/>
                <a:gd name="T89" fmla="*/ 9 h 712"/>
                <a:gd name="T90" fmla="*/ 800 w 1321"/>
                <a:gd name="T91" fmla="*/ 20 h 712"/>
                <a:gd name="T92" fmla="*/ 867 w 1321"/>
                <a:gd name="T93" fmla="*/ 36 h 712"/>
                <a:gd name="T94" fmla="*/ 929 w 1321"/>
                <a:gd name="T95" fmla="*/ 54 h 712"/>
                <a:gd name="T96" fmla="*/ 986 w 1321"/>
                <a:gd name="T97" fmla="*/ 77 h 712"/>
                <a:gd name="T98" fmla="*/ 1037 w 1321"/>
                <a:gd name="T99" fmla="*/ 101 h 712"/>
                <a:gd name="T100" fmla="*/ 1080 w 1321"/>
                <a:gd name="T101" fmla="*/ 128 h 712"/>
                <a:gd name="T102" fmla="*/ 1116 w 1321"/>
                <a:gd name="T103" fmla="*/ 158 h 712"/>
                <a:gd name="T104" fmla="*/ 1116 w 1321"/>
                <a:gd name="T105" fmla="*/ 15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33CCCC"/>
                </a:gs>
              </a:gsLst>
              <a:lin ang="54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2400" b="1" dirty="0" smtClean="0">
                  <a:solidFill>
                    <a:srgbClr val="000000"/>
                  </a:solidFill>
                  <a:latin typeface="+mj-lt"/>
                </a:rPr>
                <a:t>4</a:t>
              </a:r>
              <a:r>
                <a:rPr lang="es-ES" sz="2400" dirty="0" smtClean="0">
                  <a:solidFill>
                    <a:srgbClr val="000000"/>
                  </a:solidFill>
                  <a:latin typeface="+mj-lt"/>
                </a:rPr>
                <a:t>.</a:t>
              </a:r>
              <a:endParaRPr lang="es-ES" sz="2400" dirty="0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1500166" y="5786454"/>
            <a:ext cx="70723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Establecer las necesidades del Proyecto Conéctate al Conocimiento con respecto al aprendizaje de los estudiantes.</a:t>
            </a:r>
            <a:endParaRPr kumimoji="0" lang="es-ES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77" name="76 CuadroTexto"/>
          <p:cNvSpPr txBox="1"/>
          <p:nvPr/>
        </p:nvSpPr>
        <p:spPr>
          <a:xfrm>
            <a:off x="500034" y="214290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OBJETIVOS</a:t>
            </a:r>
            <a:endParaRPr lang="es-E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1" grpId="0"/>
      <p:bldP spid="97282" grpId="0"/>
      <p:bldP spid="97283" grpId="0"/>
      <p:bldP spid="972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285720" y="142852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ALCANCES Y LIMITACIONES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57158" y="1357298"/>
            <a:ext cx="4286280" cy="428628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6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15 Grupo"/>
          <p:cNvGrpSpPr/>
          <p:nvPr/>
        </p:nvGrpSpPr>
        <p:grpSpPr>
          <a:xfrm>
            <a:off x="500034" y="1142984"/>
            <a:ext cx="3650481" cy="472320"/>
            <a:chOff x="260748" y="61848"/>
            <a:chExt cx="3650481" cy="472320"/>
          </a:xfrm>
          <a:solidFill>
            <a:srgbClr val="FFC00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16 Rectángulo redondeado"/>
            <p:cNvSpPr/>
            <p:nvPr/>
          </p:nvSpPr>
          <p:spPr>
            <a:xfrm>
              <a:off x="260748" y="61848"/>
              <a:ext cx="3650481" cy="472320"/>
            </a:xfrm>
            <a:prstGeom prst="roundRect">
              <a:avLst/>
            </a:prstGeom>
            <a:grpFill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18" name="17 Rectángulo"/>
            <p:cNvSpPr/>
            <p:nvPr/>
          </p:nvSpPr>
          <p:spPr>
            <a:xfrm>
              <a:off x="283805" y="84905"/>
              <a:ext cx="3604367" cy="426206"/>
            </a:xfrm>
            <a:prstGeom prst="rect">
              <a:avLst/>
            </a:prstGeom>
            <a:grpFill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37980" tIns="0" rIns="137980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kern="12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Contexto Temporal </a:t>
              </a:r>
              <a:endParaRPr lang="es-ES" sz="2400" b="1" kern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18 Rectángulo"/>
          <p:cNvSpPr/>
          <p:nvPr/>
        </p:nvSpPr>
        <p:spPr>
          <a:xfrm>
            <a:off x="928662" y="2071678"/>
            <a:ext cx="4286280" cy="428628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6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19 Rectángulo"/>
          <p:cNvSpPr/>
          <p:nvPr/>
        </p:nvSpPr>
        <p:spPr>
          <a:xfrm>
            <a:off x="3000364" y="5000636"/>
            <a:ext cx="4286280" cy="428628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6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20 Rectángulo"/>
          <p:cNvSpPr/>
          <p:nvPr/>
        </p:nvSpPr>
        <p:spPr>
          <a:xfrm>
            <a:off x="1500166" y="2714620"/>
            <a:ext cx="4286280" cy="428628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6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21 Rectángulo"/>
          <p:cNvSpPr/>
          <p:nvPr/>
        </p:nvSpPr>
        <p:spPr>
          <a:xfrm>
            <a:off x="2071670" y="3500438"/>
            <a:ext cx="4286280" cy="428628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6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22 Rectángulo"/>
          <p:cNvSpPr/>
          <p:nvPr/>
        </p:nvSpPr>
        <p:spPr>
          <a:xfrm>
            <a:off x="2643174" y="4214818"/>
            <a:ext cx="4286280" cy="428628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6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23 Rectángulo"/>
          <p:cNvSpPr/>
          <p:nvPr/>
        </p:nvSpPr>
        <p:spPr>
          <a:xfrm>
            <a:off x="3428992" y="5572140"/>
            <a:ext cx="4286280" cy="500066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6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26 Rectángulo"/>
          <p:cNvSpPr/>
          <p:nvPr/>
        </p:nvSpPr>
        <p:spPr>
          <a:xfrm>
            <a:off x="1071538" y="1785926"/>
            <a:ext cx="3604367" cy="426206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137980" tIns="0" rIns="13798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b="1" kern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Contexto Geográfico</a:t>
            </a:r>
            <a:endParaRPr lang="es-ES" sz="2400" b="1" kern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27 Grupo"/>
          <p:cNvGrpSpPr/>
          <p:nvPr/>
        </p:nvGrpSpPr>
        <p:grpSpPr>
          <a:xfrm>
            <a:off x="1643042" y="2428868"/>
            <a:ext cx="3650481" cy="472320"/>
            <a:chOff x="260748" y="61848"/>
            <a:chExt cx="3650481" cy="472320"/>
          </a:xfrm>
          <a:solidFill>
            <a:srgbClr val="92D05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9" name="28 Rectángulo redondeado"/>
            <p:cNvSpPr/>
            <p:nvPr/>
          </p:nvSpPr>
          <p:spPr>
            <a:xfrm>
              <a:off x="260748" y="61848"/>
              <a:ext cx="3650481" cy="472320"/>
            </a:xfrm>
            <a:prstGeom prst="roundRect">
              <a:avLst/>
            </a:prstGeom>
            <a:grpFill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30" name="29 Rectángulo"/>
            <p:cNvSpPr/>
            <p:nvPr/>
          </p:nvSpPr>
          <p:spPr>
            <a:xfrm>
              <a:off x="283805" y="84905"/>
              <a:ext cx="3604367" cy="426206"/>
            </a:xfrm>
            <a:prstGeom prst="rect">
              <a:avLst/>
            </a:prstGeom>
            <a:grpFill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37980" tIns="0" rIns="137980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kern="12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Contexto Temático</a:t>
              </a:r>
              <a:endParaRPr lang="es-ES" sz="2400" b="1" kern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31 Rectángulo redondeado"/>
          <p:cNvSpPr/>
          <p:nvPr/>
        </p:nvSpPr>
        <p:spPr>
          <a:xfrm>
            <a:off x="2214546" y="3143248"/>
            <a:ext cx="3650481" cy="472320"/>
          </a:xfrm>
          <a:prstGeom prst="roundRect">
            <a:avLst/>
          </a:prstGeom>
          <a:solidFill>
            <a:srgbClr val="CC66FF"/>
          </a:solidFill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Contexto Poblacional</a:t>
            </a:r>
            <a:endParaRPr lang="es-ES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33 Grupo"/>
          <p:cNvGrpSpPr/>
          <p:nvPr/>
        </p:nvGrpSpPr>
        <p:grpSpPr>
          <a:xfrm>
            <a:off x="2786050" y="3929066"/>
            <a:ext cx="3650481" cy="472320"/>
            <a:chOff x="260748" y="61848"/>
            <a:chExt cx="3650481" cy="472320"/>
          </a:xfrm>
          <a:solidFill>
            <a:srgbClr val="FF505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5" name="34 Rectángulo redondeado"/>
            <p:cNvSpPr/>
            <p:nvPr/>
          </p:nvSpPr>
          <p:spPr>
            <a:xfrm>
              <a:off x="260748" y="61848"/>
              <a:ext cx="3650481" cy="472320"/>
            </a:xfrm>
            <a:prstGeom prst="roundRect">
              <a:avLst/>
            </a:prstGeom>
            <a:grpFill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36" name="35 Rectángulo"/>
            <p:cNvSpPr/>
            <p:nvPr/>
          </p:nvSpPr>
          <p:spPr>
            <a:xfrm>
              <a:off x="283805" y="84905"/>
              <a:ext cx="3604367" cy="426206"/>
            </a:xfrm>
            <a:prstGeom prst="rect">
              <a:avLst/>
            </a:prstGeom>
            <a:grpFill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37980" tIns="0" rIns="137980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kern="12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Contexto Institucional</a:t>
              </a:r>
              <a:endParaRPr lang="es-ES" sz="2400" b="1" kern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36 Grupo"/>
          <p:cNvGrpSpPr/>
          <p:nvPr/>
        </p:nvGrpSpPr>
        <p:grpSpPr>
          <a:xfrm>
            <a:off x="3143240" y="4643446"/>
            <a:ext cx="3793357" cy="472320"/>
            <a:chOff x="260748" y="61848"/>
            <a:chExt cx="3650481" cy="472320"/>
          </a:xfrm>
          <a:solidFill>
            <a:srgbClr val="FF99CC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8" name="37 Rectángulo redondeado"/>
            <p:cNvSpPr/>
            <p:nvPr/>
          </p:nvSpPr>
          <p:spPr>
            <a:xfrm>
              <a:off x="260748" y="61848"/>
              <a:ext cx="3650481" cy="472320"/>
            </a:xfrm>
            <a:prstGeom prst="roundRect">
              <a:avLst/>
            </a:prstGeom>
            <a:grpFill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39" name="38 Rectángulo"/>
            <p:cNvSpPr/>
            <p:nvPr/>
          </p:nvSpPr>
          <p:spPr>
            <a:xfrm>
              <a:off x="283805" y="84905"/>
              <a:ext cx="3604367" cy="426206"/>
            </a:xfrm>
            <a:prstGeom prst="rect">
              <a:avLst/>
            </a:prstGeom>
            <a:grpFill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37980" tIns="0" rIns="137980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kern="12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Contexto Metodológico</a:t>
              </a:r>
              <a:endParaRPr lang="es-ES" sz="2400" b="1" kern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39 Grupo"/>
          <p:cNvGrpSpPr/>
          <p:nvPr/>
        </p:nvGrpSpPr>
        <p:grpSpPr>
          <a:xfrm>
            <a:off x="3643306" y="5357826"/>
            <a:ext cx="3650481" cy="472320"/>
            <a:chOff x="260748" y="61848"/>
            <a:chExt cx="3650481" cy="472320"/>
          </a:xfrm>
          <a:solidFill>
            <a:srgbClr val="FFCC99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1" name="40 Rectángulo redondeado"/>
            <p:cNvSpPr/>
            <p:nvPr/>
          </p:nvSpPr>
          <p:spPr>
            <a:xfrm>
              <a:off x="260748" y="61848"/>
              <a:ext cx="3650481" cy="472320"/>
            </a:xfrm>
            <a:prstGeom prst="roundRect">
              <a:avLst/>
            </a:prstGeom>
            <a:grpFill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42" name="41 Rectángulo"/>
            <p:cNvSpPr/>
            <p:nvPr/>
          </p:nvSpPr>
          <p:spPr>
            <a:xfrm>
              <a:off x="283805" y="84905"/>
              <a:ext cx="3604367" cy="426206"/>
            </a:xfrm>
            <a:prstGeom prst="rect">
              <a:avLst/>
            </a:prstGeom>
            <a:grpFill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37980" tIns="0" rIns="137980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kern="12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Contexto Instrumental</a:t>
              </a:r>
              <a:endParaRPr lang="es-ES" sz="2400" b="1" kern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42 Flecha derecha">
            <a:hlinkClick r:id="rId2" action="ppaction://hlinksldjump"/>
          </p:cNvPr>
          <p:cNvSpPr/>
          <p:nvPr/>
        </p:nvSpPr>
        <p:spPr>
          <a:xfrm>
            <a:off x="8072462" y="6000768"/>
            <a:ext cx="857256" cy="7143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34 Diagrama"/>
          <p:cNvGraphicFramePr/>
          <p:nvPr/>
        </p:nvGraphicFramePr>
        <p:xfrm>
          <a:off x="252692" y="2714620"/>
          <a:ext cx="8748464" cy="318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6" name="Picture 1" descr="C:\Documents and Settings\Yariluz Gonzales\Escritorio\plantillas\cma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5857892"/>
            <a:ext cx="1495426" cy="814410"/>
          </a:xfrm>
          <a:prstGeom prst="rect">
            <a:avLst/>
          </a:prstGeom>
          <a:noFill/>
        </p:spPr>
      </p:pic>
      <p:sp>
        <p:nvSpPr>
          <p:cNvPr id="37" name="36 CuadroTexto"/>
          <p:cNvSpPr txBox="1"/>
          <p:nvPr/>
        </p:nvSpPr>
        <p:spPr>
          <a:xfrm>
            <a:off x="285720" y="214290"/>
            <a:ext cx="614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¿Qué es CmapTools?</a:t>
            </a:r>
            <a:r>
              <a:rPr lang="es-ES" sz="3200" dirty="0" smtClean="0">
                <a:solidFill>
                  <a:schemeClr val="bg1"/>
                </a:solidFill>
              </a:rPr>
              <a:t> 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214282" y="1428736"/>
            <a:ext cx="892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0000"/>
                </a:solidFill>
              </a:rPr>
              <a:t>Es un programa basado en mapas conceptuales. </a:t>
            </a:r>
          </a:p>
          <a:p>
            <a:endParaRPr lang="es-ES" sz="2800" dirty="0">
              <a:solidFill>
                <a:srgbClr val="000000"/>
              </a:solidFill>
            </a:endParaRPr>
          </a:p>
        </p:txBody>
      </p:sp>
      <p:sp>
        <p:nvSpPr>
          <p:cNvPr id="7" name="6 Flecha derecha">
            <a:hlinkClick r:id="rId7" action="ppaction://hlinksldjump"/>
          </p:cNvPr>
          <p:cNvSpPr/>
          <p:nvPr/>
        </p:nvSpPr>
        <p:spPr>
          <a:xfrm rot="10800000">
            <a:off x="7929586" y="6143620"/>
            <a:ext cx="978408" cy="7143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23l">
  <a:themeElements>
    <a:clrScheme name="cdb2004123l 2">
      <a:dk1>
        <a:srgbClr val="19426B"/>
      </a:dk1>
      <a:lt1>
        <a:srgbClr val="FFFFFF"/>
      </a:lt1>
      <a:dk2>
        <a:srgbClr val="008080"/>
      </a:dk2>
      <a:lt2>
        <a:srgbClr val="B2B2B2"/>
      </a:lt2>
      <a:accent1>
        <a:srgbClr val="35C9C2"/>
      </a:accent1>
      <a:accent2>
        <a:srgbClr val="398AC7"/>
      </a:accent2>
      <a:accent3>
        <a:srgbClr val="FFFFFF"/>
      </a:accent3>
      <a:accent4>
        <a:srgbClr val="14375A"/>
      </a:accent4>
      <a:accent5>
        <a:srgbClr val="AEE1DD"/>
      </a:accent5>
      <a:accent6>
        <a:srgbClr val="337DB4"/>
      </a:accent6>
      <a:hlink>
        <a:srgbClr val="8BBC00"/>
      </a:hlink>
      <a:folHlink>
        <a:srgbClr val="6D50CA"/>
      </a:folHlink>
    </a:clrScheme>
    <a:fontScheme name="cdb2004123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23l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23l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23l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cdb2004123l</Template>
  <TotalTime>733</TotalTime>
  <Words>1284</Words>
  <Application>Microsoft PowerPoint</Application>
  <PresentationFormat>Presentación en pantalla (4:3)</PresentationFormat>
  <Paragraphs>324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cdb2004123l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</vt:vector>
  </TitlesOfParts>
  <Company>PC NEW &amp;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Autoconocimiento  vs.  Modelo de Desarrollo del Juicio Moral</dc:title>
  <dc:creator>Yariluz Gonzales</dc:creator>
  <cp:lastModifiedBy>Yariluz Gonzales</cp:lastModifiedBy>
  <cp:revision>41</cp:revision>
  <dcterms:created xsi:type="dcterms:W3CDTF">2011-01-22T21:19:38Z</dcterms:created>
  <dcterms:modified xsi:type="dcterms:W3CDTF">2011-02-15T07:08:18Z</dcterms:modified>
</cp:coreProperties>
</file>