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7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C5CEA-648D-4991-A84A-794161AD442C}" type="datetimeFigureOut">
              <a:rPr lang="es-ES" smtClean="0"/>
              <a:t>24/04/2010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EA2A2-B76A-4DD4-BC4E-CF62F466C96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C5CEA-648D-4991-A84A-794161AD442C}" type="datetimeFigureOut">
              <a:rPr lang="es-ES" smtClean="0"/>
              <a:t>24/04/2010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EA2A2-B76A-4DD4-BC4E-CF62F466C96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C5CEA-648D-4991-A84A-794161AD442C}" type="datetimeFigureOut">
              <a:rPr lang="es-ES" smtClean="0"/>
              <a:t>24/04/2010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EA2A2-B76A-4DD4-BC4E-CF62F466C96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C5CEA-648D-4991-A84A-794161AD442C}" type="datetimeFigureOut">
              <a:rPr lang="es-ES" smtClean="0"/>
              <a:t>24/04/2010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EA2A2-B76A-4DD4-BC4E-CF62F466C96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C5CEA-648D-4991-A84A-794161AD442C}" type="datetimeFigureOut">
              <a:rPr lang="es-ES" smtClean="0"/>
              <a:t>24/04/2010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EA2A2-B76A-4DD4-BC4E-CF62F466C96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C5CEA-648D-4991-A84A-794161AD442C}" type="datetimeFigureOut">
              <a:rPr lang="es-ES" smtClean="0"/>
              <a:t>24/04/2010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EA2A2-B76A-4DD4-BC4E-CF62F466C96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C5CEA-648D-4991-A84A-794161AD442C}" type="datetimeFigureOut">
              <a:rPr lang="es-ES" smtClean="0"/>
              <a:t>24/04/2010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EA2A2-B76A-4DD4-BC4E-CF62F466C96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C5CEA-648D-4991-A84A-794161AD442C}" type="datetimeFigureOut">
              <a:rPr lang="es-ES" smtClean="0"/>
              <a:t>24/04/2010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EA2A2-B76A-4DD4-BC4E-CF62F466C96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C5CEA-648D-4991-A84A-794161AD442C}" type="datetimeFigureOut">
              <a:rPr lang="es-ES" smtClean="0"/>
              <a:t>24/04/2010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EA2A2-B76A-4DD4-BC4E-CF62F466C96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C5CEA-648D-4991-A84A-794161AD442C}" type="datetimeFigureOut">
              <a:rPr lang="es-ES" smtClean="0"/>
              <a:t>24/04/2010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EA2A2-B76A-4DD4-BC4E-CF62F466C96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C5CEA-648D-4991-A84A-794161AD442C}" type="datetimeFigureOut">
              <a:rPr lang="es-ES" smtClean="0"/>
              <a:t>24/04/2010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EA2A2-B76A-4DD4-BC4E-CF62F466C96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C5CEA-648D-4991-A84A-794161AD442C}" type="datetimeFigureOut">
              <a:rPr lang="es-ES" smtClean="0"/>
              <a:t>24/04/2010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EA2A2-B76A-4DD4-BC4E-CF62F466C961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Image177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119376"/>
            <a:ext cx="8715404" cy="673862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WindowsWolf.com.ar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Wolf</dc:creator>
  <cp:lastModifiedBy>Wolf</cp:lastModifiedBy>
  <cp:revision>1</cp:revision>
  <dcterms:created xsi:type="dcterms:W3CDTF">2010-04-24T16:58:06Z</dcterms:created>
  <dcterms:modified xsi:type="dcterms:W3CDTF">2010-04-24T16:59:56Z</dcterms:modified>
</cp:coreProperties>
</file>