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33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DD55BA6-3567-4BF6-A68F-A32DBCA1B97F}" type="datetimeFigureOut">
              <a:rPr lang="es-MX"/>
              <a:pPr>
                <a:defRPr/>
              </a:pPr>
              <a:t>07/04/2010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MX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MX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18D78B6-D319-49B3-A254-8831DDBA1DBA}" type="slidenum">
              <a:rPr lang="es-MX"/>
              <a:pPr>
                <a:defRPr/>
              </a:pPr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15363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A45B95A-77ED-40DD-AF6D-ED61B0B46E0B}" type="slidenum">
              <a:rPr lang="es-MX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17411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8CE02B-819F-49BB-832D-EB1C31F5DB0E}" type="slidenum">
              <a:rPr lang="es-MX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69108-3262-4C9F-B08F-5F6913F13477}" type="datetimeFigureOut">
              <a:rPr lang="es-MX"/>
              <a:pPr>
                <a:defRPr/>
              </a:pPr>
              <a:t>07/04/2010</a:t>
            </a:fld>
            <a:endParaRPr lang="es-MX"/>
          </a:p>
        </p:txBody>
      </p:sp>
      <p:sp>
        <p:nvSpPr>
          <p:cNvPr id="5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596F6-05F5-4E4D-9D35-91E4A6DF1733}" type="slidenum">
              <a:rPr lang="es-MX"/>
              <a:pPr>
                <a:defRPr/>
              </a:pPr>
              <a:t>‹#›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EF895-14ED-4E0C-BCCA-07C6D903F371}" type="datetimeFigureOut">
              <a:rPr lang="es-MX"/>
              <a:pPr>
                <a:defRPr/>
              </a:pPr>
              <a:t>07/04/2010</a:t>
            </a:fld>
            <a:endParaRPr lang="es-MX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0B122-7B40-437C-A4F1-5B96F4DA60E5}" type="slidenum">
              <a:rPr lang="es-MX"/>
              <a:pPr>
                <a:defRPr/>
              </a:pPr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06CD5-AD34-4EF8-8EE6-337A2E662348}" type="datetimeFigureOut">
              <a:rPr lang="es-MX"/>
              <a:pPr>
                <a:defRPr/>
              </a:pPr>
              <a:t>07/04/2010</a:t>
            </a:fld>
            <a:endParaRPr lang="es-MX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B38AD-1735-44D4-94B1-8079518215C3}" type="slidenum">
              <a:rPr lang="es-MX"/>
              <a:pPr>
                <a:defRPr/>
              </a:pPr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EF514-D828-49AF-A95C-9A71FC9C980C}" type="datetimeFigureOut">
              <a:rPr lang="es-MX"/>
              <a:pPr>
                <a:defRPr/>
              </a:pPr>
              <a:t>07/04/2010</a:t>
            </a:fld>
            <a:endParaRPr lang="es-MX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0B280-5147-4182-A20B-8672E764D7B2}" type="slidenum">
              <a:rPr lang="es-MX"/>
              <a:pPr>
                <a:defRPr/>
              </a:pPr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0A5C0-79A9-4022-A8A7-67F68F1699F9}" type="datetimeFigureOut">
              <a:rPr lang="es-MX"/>
              <a:pPr>
                <a:defRPr/>
              </a:pPr>
              <a:t>07/04/2010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46C9E-70DF-4460-8B8B-0FF5FFE45537}" type="slidenum">
              <a:rPr lang="es-MX"/>
              <a:pPr>
                <a:defRPr/>
              </a:pPr>
              <a:t>‹#›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EAE32-5509-4B8E-9BC3-A8B9094ACE6A}" type="datetimeFigureOut">
              <a:rPr lang="es-MX"/>
              <a:pPr>
                <a:defRPr/>
              </a:pPr>
              <a:t>07/04/2010</a:t>
            </a:fld>
            <a:endParaRPr lang="es-MX"/>
          </a:p>
        </p:txBody>
      </p:sp>
      <p:sp>
        <p:nvSpPr>
          <p:cNvPr id="6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35254-F53A-40B8-80F1-A367E75C0268}" type="slidenum">
              <a:rPr lang="es-MX"/>
              <a:pPr>
                <a:defRPr/>
              </a:pPr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A85C6-B8F1-4E28-B297-7A7930912216}" type="datetimeFigureOut">
              <a:rPr lang="es-MX"/>
              <a:pPr>
                <a:defRPr/>
              </a:pPr>
              <a:t>07/04/2010</a:t>
            </a:fld>
            <a:endParaRPr lang="es-MX"/>
          </a:p>
        </p:txBody>
      </p:sp>
      <p:sp>
        <p:nvSpPr>
          <p:cNvPr id="8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BABDD-5350-48E5-95A6-618F6F194346}" type="slidenum">
              <a:rPr lang="es-MX"/>
              <a:pPr>
                <a:defRPr/>
              </a:pPr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C8300-36CD-4A17-B520-81C1631BFD66}" type="datetimeFigureOut">
              <a:rPr lang="es-MX"/>
              <a:pPr>
                <a:defRPr/>
              </a:pPr>
              <a:t>07/04/2010</a:t>
            </a:fld>
            <a:endParaRPr lang="es-MX"/>
          </a:p>
        </p:txBody>
      </p:sp>
      <p:sp>
        <p:nvSpPr>
          <p:cNvPr id="4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01823-8053-4C02-BBD0-C1CFE5F124F3}" type="slidenum">
              <a:rPr lang="es-MX"/>
              <a:pPr>
                <a:defRPr/>
              </a:pPr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14B5A-66BD-4DF0-A2B0-B4E01D8396FF}" type="datetimeFigureOut">
              <a:rPr lang="es-MX"/>
              <a:pPr>
                <a:defRPr/>
              </a:pPr>
              <a:t>07/04/2010</a:t>
            </a:fld>
            <a:endParaRPr lang="es-MX"/>
          </a:p>
        </p:txBody>
      </p:sp>
      <p:sp>
        <p:nvSpPr>
          <p:cNvPr id="3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11592-5699-4BAE-93CE-C8917A0C7D5E}" type="slidenum">
              <a:rPr lang="es-MX"/>
              <a:pPr>
                <a:defRPr/>
              </a:pPr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735D7-3FAB-405D-A59E-1B9ADB42CC83}" type="datetimeFigureOut">
              <a:rPr lang="es-MX"/>
              <a:pPr>
                <a:defRPr/>
              </a:pPr>
              <a:t>07/04/2010</a:t>
            </a:fld>
            <a:endParaRPr lang="es-MX"/>
          </a:p>
        </p:txBody>
      </p:sp>
      <p:sp>
        <p:nvSpPr>
          <p:cNvPr id="6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22D3A-9A25-4B24-AF82-1C80ADC15C33}" type="slidenum">
              <a:rPr lang="es-MX"/>
              <a:pPr>
                <a:defRPr/>
              </a:pPr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8 Recortar y redondear rectángulo de esquina sencilla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11 Triángulo rectángulo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9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AA0B5-7301-4AF1-882C-90CF0161509F}" type="datetimeFigureOut">
              <a:rPr lang="es-MX"/>
              <a:pPr>
                <a:defRPr/>
              </a:pPr>
              <a:t>07/04/2010</a:t>
            </a:fld>
            <a:endParaRPr lang="es-MX"/>
          </a:p>
        </p:txBody>
      </p:sp>
      <p:sp>
        <p:nvSpPr>
          <p:cNvPr id="10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1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2E4318-AA14-4C42-B23D-F130A4FA49FD}" type="slidenum">
              <a:rPr lang="es-MX"/>
              <a:pPr>
                <a:defRPr/>
              </a:pPr>
              <a:t>‹#›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8 Marcador de título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29" name="29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972CFD6-61E6-429A-A1EC-D2E9A9E64B0E}" type="datetimeFigureOut">
              <a:rPr lang="es-MX"/>
              <a:pPr>
                <a:defRPr/>
              </a:pPr>
              <a:t>07/04/2010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295EE79-56CF-4D1C-9A49-41CC935C3E7D}" type="slidenum">
              <a:rPr lang="es-MX"/>
              <a:pPr>
                <a:defRPr/>
              </a:pPr>
              <a:t>‹#›</a:t>
            </a:fld>
            <a:endParaRPr lang="es-MX"/>
          </a:p>
        </p:txBody>
      </p:sp>
      <p:grpSp>
        <p:nvGrpSpPr>
          <p:cNvPr id="1033" name="1 Grupo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dirty="0" smtClean="0"/>
              <a:t>SOFTWARE DE APLICACIÓN </a:t>
            </a:r>
            <a:endParaRPr lang="es-MX" dirty="0"/>
          </a:p>
        </p:txBody>
      </p:sp>
      <p:sp>
        <p:nvSpPr>
          <p:cNvPr id="14338" name="2 Subtítulo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/>
            <a:endParaRPr lang="es-E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SOFTWARE DE APLICACION</a:t>
            </a:r>
          </a:p>
        </p:txBody>
      </p:sp>
      <p:sp>
        <p:nvSpPr>
          <p:cNvPr id="16386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MX" smtClean="0"/>
              <a:t>Es aquel que permite a los usuarios llevar a cabo una o varias tareas especificas, en cualquier campo de actividad susceptible a ser automatizado o asistido, con especial énfasis en los negocios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uj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uj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</TotalTime>
  <Words>37</Words>
  <Application>Microsoft Office PowerPoint</Application>
  <PresentationFormat>On-screen Show (4:3)</PresentationFormat>
  <Paragraphs>4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Plantilla de diseño</vt:lpstr>
      </vt:variant>
      <vt:variant>
        <vt:i4>4</vt:i4>
      </vt:variant>
      <vt:variant>
        <vt:lpstr>Títulos de diapositiva</vt:lpstr>
      </vt:variant>
      <vt:variant>
        <vt:i4>2</vt:i4>
      </vt:variant>
    </vt:vector>
  </HeadingPairs>
  <TitlesOfParts>
    <vt:vector size="10" baseType="lpstr">
      <vt:lpstr>Arial</vt:lpstr>
      <vt:lpstr>Calibri</vt:lpstr>
      <vt:lpstr>Constantia</vt:lpstr>
      <vt:lpstr>Wingdings 2</vt:lpstr>
      <vt:lpstr>Flujo</vt:lpstr>
      <vt:lpstr>Flujo</vt:lpstr>
      <vt:lpstr>Flujo</vt:lpstr>
      <vt:lpstr>Flujo</vt:lpstr>
      <vt:lpstr>Diapositiva 1</vt:lpstr>
      <vt:lpstr>SOFTWARE DE APLICACION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DE APLICACIÓN</dc:title>
  <dc:creator>DANY</dc:creator>
  <cp:lastModifiedBy>Juani</cp:lastModifiedBy>
  <cp:revision>2</cp:revision>
  <dcterms:created xsi:type="dcterms:W3CDTF">2009-10-20T23:57:21Z</dcterms:created>
  <dcterms:modified xsi:type="dcterms:W3CDTF">2010-04-08T00:55:10Z</dcterms:modified>
</cp:coreProperties>
</file>