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62" r:id="rId6"/>
    <p:sldId id="265" r:id="rId7"/>
    <p:sldId id="266" r:id="rId8"/>
    <p:sldId id="267" r:id="rId9"/>
    <p:sldId id="268" r:id="rId10"/>
    <p:sldId id="259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6654B-8CB2-4FE2-8E08-4E34BF0B8514}" type="datetimeFigureOut">
              <a:rPr lang="es-CL" smtClean="0"/>
              <a:t>22-02-2010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A7F64-7BBB-40CE-86F6-BFBF9B6EF24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fsm.cl/admision/carreras/pregrado/6anos/ing.civil.mecanica.html" TargetMode="External"/><Relationship Id="rId7" Type="http://schemas.openxmlformats.org/officeDocument/2006/relationships/hyperlink" Target="http://www.ucv.cl/?page=http://www.pucv.cl/p3_carrera/site/pags/20031229171521.html" TargetMode="External"/><Relationship Id="rId2" Type="http://schemas.openxmlformats.org/officeDocument/2006/relationships/hyperlink" Target="http://es.wikipedia.org/wiki/Profesi%C3%B3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tfsm.cl/admision/carreras/pregrado/5anos/ing.mecanica.ind.html" TargetMode="External"/><Relationship Id="rId5" Type="http://schemas.openxmlformats.org/officeDocument/2006/relationships/hyperlink" Target="http://www.mec.utfsm.cl/?option=com_content&amp;view=category&amp;layout=blog&amp;id=8&amp;Itemid=14" TargetMode="External"/><Relationship Id="rId4" Type="http://schemas.openxmlformats.org/officeDocument/2006/relationships/hyperlink" Target="http://buscon.rae.es/draeI/SrvltConsulta?TIPO_BUS=3&amp;LEMA=profes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Desarrollo subtema </a:t>
            </a:r>
            <a:br>
              <a:rPr lang="es-CL" dirty="0" smtClean="0"/>
            </a:br>
            <a:r>
              <a:rPr lang="es-CL" dirty="0" smtClean="0"/>
              <a:t>profesión: ingeniería mecánica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s-CL" sz="4800" dirty="0" smtClean="0"/>
              <a:t>Asignatura</a:t>
            </a:r>
            <a:endParaRPr lang="es-ES" sz="4800" dirty="0" smtClean="0"/>
          </a:p>
          <a:p>
            <a:pPr algn="l"/>
            <a:r>
              <a:rPr lang="es-CL" sz="4800" b="1" dirty="0" smtClean="0"/>
              <a:t>IWG-101 </a:t>
            </a:r>
            <a:endParaRPr lang="es-ES" sz="4800" dirty="0" smtClean="0"/>
          </a:p>
          <a:p>
            <a:pPr algn="l"/>
            <a:r>
              <a:rPr lang="es-CL" sz="5600" b="1" dirty="0" smtClean="0"/>
              <a:t>Introducción</a:t>
            </a:r>
            <a:r>
              <a:rPr lang="es-CL" sz="4800" b="1" dirty="0" smtClean="0"/>
              <a:t> a la Ingeniería</a:t>
            </a:r>
            <a:endParaRPr lang="es-ES" sz="4800" dirty="0" smtClean="0"/>
          </a:p>
          <a:p>
            <a:pPr algn="l"/>
            <a:r>
              <a:rPr lang="es-CL" sz="4800" b="1" dirty="0" smtClean="0"/>
              <a:t> </a:t>
            </a:r>
            <a:r>
              <a:rPr lang="es-CL" sz="4800" dirty="0" smtClean="0"/>
              <a:t>Profesor:</a:t>
            </a:r>
            <a:endParaRPr lang="es-ES" sz="4800" dirty="0" smtClean="0"/>
          </a:p>
          <a:p>
            <a:pPr algn="l"/>
            <a:r>
              <a:rPr lang="es-CL" sz="4800" b="1" dirty="0" smtClean="0"/>
              <a:t>Jaime Núñez S.</a:t>
            </a:r>
            <a:endParaRPr lang="es-ES" sz="4800" dirty="0" smtClean="0"/>
          </a:p>
          <a:p>
            <a:pPr algn="l"/>
            <a:r>
              <a:rPr lang="es-CL" sz="4800" dirty="0" smtClean="0"/>
              <a:t> Grupo:</a:t>
            </a:r>
            <a:endParaRPr lang="es-ES" sz="4800" dirty="0" smtClean="0"/>
          </a:p>
          <a:p>
            <a:pPr algn="l"/>
            <a:r>
              <a:rPr lang="es-CL" sz="4800" b="1" dirty="0" smtClean="0"/>
              <a:t>10</a:t>
            </a:r>
            <a:endParaRPr lang="es-ES" sz="4800" dirty="0" smtClean="0"/>
          </a:p>
          <a:p>
            <a:pPr algn="l"/>
            <a:r>
              <a:rPr lang="es-CL" sz="4800" dirty="0" smtClean="0">
                <a:solidFill>
                  <a:srgbClr val="002060"/>
                </a:solidFill>
              </a:rPr>
              <a:t> Integrante:</a:t>
            </a:r>
          </a:p>
          <a:p>
            <a:pPr algn="l"/>
            <a:r>
              <a:rPr lang="es-CL" sz="4800" dirty="0" smtClean="0">
                <a:solidFill>
                  <a:srgbClr val="002060"/>
                </a:solidFill>
              </a:rPr>
              <a:t>Sebastián Cisternas</a:t>
            </a:r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620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s-CL" sz="4800" dirty="0" smtClean="0"/>
              <a:t>bibliografía</a:t>
            </a:r>
            <a:endParaRPr lang="es-CL" sz="4800" dirty="0"/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500034" y="1643050"/>
            <a:ext cx="8301038" cy="445452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L" dirty="0"/>
              <a:t> </a:t>
            </a:r>
          </a:p>
          <a:p>
            <a:pPr lvl="0"/>
            <a:endParaRPr lang="es-CL" u="sng" dirty="0" smtClean="0">
              <a:hlinkClick r:id="rId2"/>
            </a:endParaRPr>
          </a:p>
          <a:p>
            <a:pPr lvl="0"/>
            <a:r>
              <a:rPr lang="es-CL" u="sng" dirty="0" smtClean="0">
                <a:hlinkClick r:id="rId2"/>
              </a:rPr>
              <a:t>http</a:t>
            </a:r>
            <a:r>
              <a:rPr lang="es-CL" u="sng" dirty="0">
                <a:hlinkClick r:id="rId2"/>
              </a:rPr>
              <a:t>://es.wikipedia.org/wiki/Profesi%C3%B3n</a:t>
            </a:r>
            <a:r>
              <a:rPr lang="es-CL" dirty="0"/>
              <a:t> </a:t>
            </a:r>
          </a:p>
          <a:p>
            <a:pPr lvl="0"/>
            <a:r>
              <a:rPr lang="es-CL" u="sng" dirty="0">
                <a:hlinkClick r:id="rId3"/>
              </a:rPr>
              <a:t>http://</a:t>
            </a:r>
            <a:r>
              <a:rPr lang="es-CL" sz="3400" dirty="0">
                <a:hlinkClick r:id="rId3"/>
              </a:rPr>
              <a:t>www.utfsm.cl/admision/carreras/pregrado/6anos/ing.civil.mecanica.html</a:t>
            </a:r>
            <a:endParaRPr lang="es-CL" dirty="0"/>
          </a:p>
          <a:p>
            <a:pPr lvl="0"/>
            <a:r>
              <a:rPr lang="es-CL" u="sng" dirty="0">
                <a:hlinkClick r:id="rId4"/>
              </a:rPr>
              <a:t>http://buscon.rae.es/draeI/SrvltConsulta?TIPO_BUS=3&amp;LEMA=profesion</a:t>
            </a:r>
            <a:r>
              <a:rPr lang="es-CL" dirty="0"/>
              <a:t> </a:t>
            </a:r>
          </a:p>
          <a:p>
            <a:pPr lvl="0"/>
            <a:r>
              <a:rPr lang="es-CL" u="sng" dirty="0">
                <a:hlinkClick r:id="rId5"/>
              </a:rPr>
              <a:t>http://www.mec.utfsm.cl/?option=com_content&amp;view=category&amp;layout=blog&amp;id=8&amp;Itemid=14</a:t>
            </a:r>
            <a:endParaRPr lang="es-CL" dirty="0"/>
          </a:p>
          <a:p>
            <a:pPr lvl="0"/>
            <a:r>
              <a:rPr lang="es-CL" u="sng" dirty="0">
                <a:hlinkClick r:id="rId6"/>
              </a:rPr>
              <a:t>http://www.utfsm.cl/admision/carreras/pregrado/5anos/ing.mecanica.ind.html</a:t>
            </a:r>
            <a:endParaRPr lang="es-CL" dirty="0"/>
          </a:p>
          <a:p>
            <a:pPr lvl="0"/>
            <a:r>
              <a:rPr lang="es-CL" u="sng" dirty="0">
                <a:hlinkClick r:id="rId7"/>
              </a:rPr>
              <a:t>http://www.ucv.cl/?page=http://www.pucv.cl/p3_carrera/site/pags/20031229171521.html</a:t>
            </a:r>
            <a:endParaRPr lang="es-CL" dirty="0"/>
          </a:p>
          <a:p>
            <a:pPr>
              <a:buNone/>
            </a:pPr>
            <a:r>
              <a:rPr lang="es-CL" dirty="0"/>
              <a:t> 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b="1" dirty="0" smtClean="0"/>
              <a:t>¿Qué es una profesión?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 un empleo, facultad u oficio que cada uno tiene y ejerce públicamente</a:t>
            </a:r>
          </a:p>
          <a:p>
            <a:r>
              <a:rPr lang="es-CL" dirty="0" smtClean="0"/>
              <a:t>Es una  </a:t>
            </a:r>
            <a:r>
              <a:rPr lang="es-CL" dirty="0" smtClean="0"/>
              <a:t>actividad </a:t>
            </a:r>
            <a:r>
              <a:rPr lang="es-CL" dirty="0" smtClean="0"/>
              <a:t>especializada del trabajo dentro de una sociedad</a:t>
            </a:r>
          </a:p>
          <a:p>
            <a:r>
              <a:rPr lang="es-CL" dirty="0" smtClean="0"/>
              <a:t>Empleo, facultad u oficio que alguien ejerce y por el que percibe una retribución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endParaRPr lang="es-C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b="1" dirty="0" smtClean="0"/>
              <a:t>¿De </a:t>
            </a:r>
            <a:r>
              <a:rPr lang="es-CL" b="1" dirty="0" smtClean="0"/>
              <a:t>qué </a:t>
            </a:r>
            <a:r>
              <a:rPr lang="es-CL" b="1" dirty="0" smtClean="0"/>
              <a:t>depende?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CL" dirty="0" smtClean="0"/>
              <a:t>La profesión va a depender del campo </a:t>
            </a:r>
            <a:r>
              <a:rPr lang="es-CL" dirty="0" smtClean="0"/>
              <a:t>en el que la persona </a:t>
            </a:r>
            <a:r>
              <a:rPr lang="es-CL" dirty="0" smtClean="0"/>
              <a:t>se </a:t>
            </a:r>
            <a:r>
              <a:rPr lang="es-CL" dirty="0" smtClean="0"/>
              <a:t>desenvuelve, </a:t>
            </a:r>
            <a:r>
              <a:rPr lang="es-CL" dirty="0" smtClean="0"/>
              <a:t>o de la naturaleza </a:t>
            </a:r>
            <a:r>
              <a:rPr lang="es-CL" dirty="0" smtClean="0"/>
              <a:t>de su ocupación, </a:t>
            </a:r>
            <a:r>
              <a:rPr lang="es-CL" dirty="0" smtClean="0"/>
              <a:t>encontrando una gran gama de profesiones o disciplinas a seguir dadas por las necesidades de una sociedad.</a:t>
            </a:r>
          </a:p>
          <a:p>
            <a:r>
              <a:rPr lang="es-CL" dirty="0" smtClean="0"/>
              <a:t>Así encontramos </a:t>
            </a:r>
            <a:r>
              <a:rPr lang="es-CL" dirty="0" smtClean="0"/>
              <a:t>profesionales </a:t>
            </a:r>
            <a:r>
              <a:rPr lang="es-CL" dirty="0" smtClean="0"/>
              <a:t>con grados académicos, técnicos, expertos en temas determinados, o personas que desarrollan una actividad especializada.</a:t>
            </a:r>
            <a:endParaRPr lang="es-C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7157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CL" b="1" dirty="0" smtClean="0"/>
              <a:t>¿Qué es la </a:t>
            </a:r>
            <a:r>
              <a:rPr lang="es-CL" b="1" dirty="0"/>
              <a:t>i</a:t>
            </a:r>
            <a:r>
              <a:rPr lang="es-CL" b="1" dirty="0" smtClean="0"/>
              <a:t>ngeniería </a:t>
            </a:r>
            <a:r>
              <a:rPr lang="es-CL" b="1" dirty="0" smtClean="0"/>
              <a:t>mecánica como </a:t>
            </a:r>
            <a:r>
              <a:rPr lang="es-CL" b="1" dirty="0" smtClean="0"/>
              <a:t>profesión?</a:t>
            </a:r>
            <a:endParaRPr lang="es-CL" b="1" dirty="0"/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CL" sz="3000" dirty="0"/>
          </a:p>
          <a:p>
            <a:r>
              <a:rPr lang="es-CL" sz="3000" dirty="0" smtClean="0"/>
              <a:t> </a:t>
            </a:r>
            <a:r>
              <a:rPr lang="es-CL" sz="3000" dirty="0" smtClean="0"/>
              <a:t>Es una actividad profesional que requiere de conocimientos especializados, que son ejercidos por un </a:t>
            </a:r>
            <a:r>
              <a:rPr lang="es-CL" sz="3000" dirty="0" smtClean="0"/>
              <a:t>profesional </a:t>
            </a:r>
            <a:r>
              <a:rPr lang="es-CL" sz="3000" dirty="0" smtClean="0"/>
              <a:t>dentro de una </a:t>
            </a:r>
            <a:r>
              <a:rPr lang="es-CL" sz="3000" dirty="0" smtClean="0"/>
              <a:t>sociedad y para el beneficio de ella , </a:t>
            </a:r>
            <a:r>
              <a:rPr lang="es-CL" sz="3000" dirty="0" smtClean="0"/>
              <a:t>y que </a:t>
            </a:r>
            <a:r>
              <a:rPr lang="es-CL" sz="3000" dirty="0" smtClean="0"/>
              <a:t>puede </a:t>
            </a:r>
            <a:r>
              <a:rPr lang="es-CL" sz="3000" dirty="0" smtClean="0"/>
              <a:t>o no ser </a:t>
            </a:r>
            <a:r>
              <a:rPr lang="es-CL" sz="3000" dirty="0" smtClean="0"/>
              <a:t>retribuida.</a:t>
            </a:r>
            <a:endParaRPr lang="es-CL" sz="3000" dirty="0" smtClean="0"/>
          </a:p>
          <a:p>
            <a:r>
              <a:rPr lang="es-CL" sz="3000" dirty="0" smtClean="0"/>
              <a:t>Ésta es un campo muy amplio de la ingeniería que implica el uso de </a:t>
            </a:r>
            <a:r>
              <a:rPr lang="es-CL" sz="3000" dirty="0" smtClean="0"/>
              <a:t>principios físicos</a:t>
            </a:r>
            <a:r>
              <a:rPr lang="es-CL" sz="3000" dirty="0" smtClean="0"/>
              <a:t>, teóricos y prácticos para el análisis, diseño, fabricación y mantenimiento de sistemas mecánicos</a:t>
            </a:r>
            <a:r>
              <a:rPr lang="es-CL" sz="2800" dirty="0" smtClean="0"/>
              <a:t>, </a:t>
            </a:r>
            <a:r>
              <a:rPr lang="es-CL" sz="3000" dirty="0" smtClean="0"/>
              <a:t>teniendo siempre en cuenta  aspectos ecológicos y económicos para el beneficio de la sociedad.</a:t>
            </a:r>
          </a:p>
          <a:p>
            <a:endParaRPr lang="es-CL" sz="3000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pPr>
              <a:buNone/>
            </a:pPr>
            <a:endParaRPr lang="es-CL" b="1" dirty="0" smtClean="0"/>
          </a:p>
          <a:p>
            <a:pPr>
              <a:buNone/>
            </a:pPr>
            <a:endParaRPr lang="es-CL" b="1" dirty="0" smtClean="0"/>
          </a:p>
          <a:p>
            <a:endParaRPr lang="es-CL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allmecanic 1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785786" y="1785926"/>
            <a:ext cx="7023429" cy="48148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s-CL" dirty="0"/>
              <a:t>I</a:t>
            </a:r>
            <a:r>
              <a:rPr lang="es-CL" dirty="0" smtClean="0"/>
              <a:t>ngeniería mecánica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Esta profesión , requiere de una seria de  conocimientos  teóricos y prácticos , pudiendo especializarse en distintos campos de aplicaciones, encontrando profesionales capacitados para ello.</a:t>
            </a:r>
          </a:p>
          <a:p>
            <a:r>
              <a:rPr lang="es-CL" dirty="0" smtClean="0"/>
              <a:t>Dentro de estos profesionales, encontramos: </a:t>
            </a:r>
          </a:p>
          <a:p>
            <a:r>
              <a:rPr lang="es-CL" dirty="0" smtClean="0"/>
              <a:t>Ingenieros mecánicos industriales </a:t>
            </a:r>
          </a:p>
          <a:p>
            <a:r>
              <a:rPr lang="es-CL" dirty="0" smtClean="0"/>
              <a:t>Ingenieros civil mecánicos con sus distintas especialidades</a:t>
            </a:r>
          </a:p>
          <a:p>
            <a:pPr>
              <a:buNone/>
            </a:pPr>
            <a:endParaRPr lang="es-CL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6834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s-CL" dirty="0" smtClean="0"/>
              <a:t>Ingeniero mecánico industrial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08" y="2071678"/>
            <a:ext cx="6643734" cy="4325112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Es un profesional que con una adecuada combinación de conocimientos teóricos y prácticos, está capacitado para desempeñarse eficientemente en las actividades de producción y mantenimiento en las empresas.</a:t>
            </a:r>
          </a:p>
          <a:p>
            <a:r>
              <a:rPr lang="es-CL" dirty="0" smtClean="0"/>
              <a:t> Su formación está focalizada a dar soluciones en terreno a los problemas de ejecución de obras industriales, tales como montaje, instalación, puesta en marcha y operación de plantas; contemplando los componentes técnicos, administrativos y económicos.</a:t>
            </a:r>
          </a:p>
          <a:p>
            <a:endParaRPr lang="es-CL" dirty="0"/>
          </a:p>
        </p:txBody>
      </p:sp>
      <p:pic>
        <p:nvPicPr>
          <p:cNvPr id="4" name="3 Imagen" descr="imagesCAQ39RO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1801480" cy="1428760"/>
          </a:xfrm>
          <a:prstGeom prst="rect">
            <a:avLst/>
          </a:prstGeom>
        </p:spPr>
      </p:pic>
      <p:pic>
        <p:nvPicPr>
          <p:cNvPr id="5" name="4 Imagen" descr="imagesCABIFHM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14818"/>
            <a:ext cx="1915324" cy="135731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300-energias 1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428596" y="1142984"/>
            <a:ext cx="8001024" cy="550986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92869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s-CL" dirty="0" smtClean="0"/>
              <a:t>Ingeniero civil mecánico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Autofit/>
          </a:bodyPr>
          <a:lstStyle/>
          <a:p>
            <a:r>
              <a:rPr lang="es-CL" sz="2500" dirty="0" smtClean="0"/>
              <a:t>Profesional que está preparado para diseñar y proyectar plantas y equipos; administrar y optimizar recursos en un complejo industrial; analizar, evaluar y solucionar los problemas mecánicos de una empresa. </a:t>
            </a:r>
          </a:p>
          <a:p>
            <a:r>
              <a:rPr lang="es-CL" sz="2500" dirty="0" smtClean="0"/>
              <a:t>Su solida formación teórica complementada por una orientación tecnológica se adapta continuamente al cambio y a la renovación del conocimiento dado por la globalización , produciéndose transformaciones permanentes en los </a:t>
            </a:r>
            <a:r>
              <a:rPr lang="es-CL" sz="2500" dirty="0" smtClean="0"/>
              <a:t>procesos productivos y las tecnologías energéticas, por lo que se ofrecen dos menciones para este profesional: Energía y Producción.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001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s-CL" dirty="0" smtClean="0"/>
              <a:t>Mención producción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714488"/>
            <a:ext cx="6657964" cy="4325112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Está preparado para enfrentar los problemas de planificación y operación de empresas productora de productos manufacturados. Su amplia formación en ciencias básicas de la ingeniería y en la aplicación de tecnologías modernas de producción, le permiten mejorar la competitividad de las empresas manufactureras a través de mejoras de la calidad, productividad y flexibilidad.</a:t>
            </a:r>
            <a:endParaRPr lang="es-CL" dirty="0"/>
          </a:p>
        </p:txBody>
      </p:sp>
      <p:pic>
        <p:nvPicPr>
          <p:cNvPr id="4" name="3 Imagen" descr="imagesCAP3XX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571876"/>
            <a:ext cx="2143140" cy="1428760"/>
          </a:xfrm>
          <a:prstGeom prst="rect">
            <a:avLst/>
          </a:prstGeom>
        </p:spPr>
      </p:pic>
      <p:pic>
        <p:nvPicPr>
          <p:cNvPr id="5" name="4 Imagen" descr="imagesCAJ5KOL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1785926"/>
            <a:ext cx="1970061" cy="1481141"/>
          </a:xfrm>
          <a:prstGeom prst="rect">
            <a:avLst/>
          </a:prstGeom>
        </p:spPr>
      </p:pic>
      <p:pic>
        <p:nvPicPr>
          <p:cNvPr id="6" name="5 Imagen" descr="imagesCAMD43N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5072074"/>
            <a:ext cx="1571636" cy="157844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373991 1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500034" y="1571612"/>
            <a:ext cx="8215370" cy="45625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2867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s-CL" dirty="0" smtClean="0"/>
              <a:t>Mención energía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Posee una sólida formación teórica en las ciencias básicas de ingeniería como termodinámica, mecánica de fluidos y transferencia de calor</a:t>
            </a:r>
          </a:p>
          <a:p>
            <a:r>
              <a:rPr lang="es-CL" dirty="0" smtClean="0"/>
              <a:t>Tiene los conocimientos especializados y las habilidades que le permiten seleccionar y desarrollar técnica y económicamente alternativas de suministro energético, efectuar auditorias energéticas, prever y aminorar los impactos ambientales de su aplicación, relacionando aspectos energéticos de su especialidad con los de otras ramas de la ingeniería.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366</TotalTime>
  <Words>556</Words>
  <Application>Microsoft Office PowerPoint</Application>
  <PresentationFormat>Presentación en pantalla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Urbano</vt:lpstr>
      <vt:lpstr>Desarrollo subtema  profesión: ingeniería mecánica</vt:lpstr>
      <vt:lpstr>¿Qué es una profesión?</vt:lpstr>
      <vt:lpstr>¿De qué depende?</vt:lpstr>
      <vt:lpstr>¿Qué es la ingeniería mecánica como profesión?</vt:lpstr>
      <vt:lpstr>Ingeniería mecánica</vt:lpstr>
      <vt:lpstr>Ingeniero mecánico industrial</vt:lpstr>
      <vt:lpstr>Ingeniero civil mecánico</vt:lpstr>
      <vt:lpstr>Mención producción</vt:lpstr>
      <vt:lpstr>Mención energía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subtema  profesión: ingeniería mecánica</dc:title>
  <cp:lastModifiedBy>acisternas</cp:lastModifiedBy>
  <cp:revision>39</cp:revision>
  <dcterms:modified xsi:type="dcterms:W3CDTF">2010-02-22T23:53:58Z</dcterms:modified>
</cp:coreProperties>
</file>