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9DC8-20AD-4829-A959-6C6B3389403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4DD57-761B-493A-9726-D97535F06D9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Altimetría 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500174"/>
            <a:ext cx="6400800" cy="1752600"/>
          </a:xfrm>
        </p:spPr>
        <p:txBody>
          <a:bodyPr/>
          <a:lstStyle/>
          <a:p>
            <a:r>
              <a:rPr lang="es-ES" dirty="0"/>
              <a:t>Conjunto de signos que en un mapa que representan el relieve de un terreno.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Altimetría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Altimetría 2</dc:title>
  <dc:creator>alberto</dc:creator>
  <cp:lastModifiedBy>alberto</cp:lastModifiedBy>
  <cp:revision>1</cp:revision>
  <dcterms:created xsi:type="dcterms:W3CDTF">2009-01-04T19:39:21Z</dcterms:created>
  <dcterms:modified xsi:type="dcterms:W3CDTF">2009-01-04T19:40:50Z</dcterms:modified>
</cp:coreProperties>
</file>