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A74D-540D-4F27-96F1-4478E9CE72EB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D65-87AA-4EA8-B572-DD261BD965D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A74D-540D-4F27-96F1-4478E9CE72EB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D65-87AA-4EA8-B572-DD261BD965D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A74D-540D-4F27-96F1-4478E9CE72EB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D65-87AA-4EA8-B572-DD261BD965D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A74D-540D-4F27-96F1-4478E9CE72EB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D65-87AA-4EA8-B572-DD261BD965D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A74D-540D-4F27-96F1-4478E9CE72EB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D65-87AA-4EA8-B572-DD261BD965D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A74D-540D-4F27-96F1-4478E9CE72EB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D65-87AA-4EA8-B572-DD261BD965D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A74D-540D-4F27-96F1-4478E9CE72EB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D65-87AA-4EA8-B572-DD261BD965D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A74D-540D-4F27-96F1-4478E9CE72EB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D65-87AA-4EA8-B572-DD261BD965D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A74D-540D-4F27-96F1-4478E9CE72EB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D65-87AA-4EA8-B572-DD261BD965D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A74D-540D-4F27-96F1-4478E9CE72EB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D65-87AA-4EA8-B572-DD261BD965D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A74D-540D-4F27-96F1-4478E9CE72EB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D65-87AA-4EA8-B572-DD261BD965D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8A74D-540D-4F27-96F1-4478E9CE72EB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83D65-87AA-4EA8-B572-DD261BD965D7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txBody>
          <a:bodyPr/>
          <a:lstStyle/>
          <a:p>
            <a:r>
              <a:rPr lang="es-ES" b="1" dirty="0"/>
              <a:t>Albufera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00166" y="1357298"/>
            <a:ext cx="6400800" cy="1752600"/>
          </a:xfrm>
        </p:spPr>
        <p:txBody>
          <a:bodyPr>
            <a:normAutofit fontScale="85000" lnSpcReduction="10000"/>
          </a:bodyPr>
          <a:lstStyle/>
          <a:p>
            <a:r>
              <a:rPr lang="es-ES" dirty="0"/>
              <a:t>Laguna litoral, en costa baja, de agua salina o ligeramente salobre, separada del mar por una lengua o cordón de arenas, como la de Valencia o la de Alcudia, en Mallorca.</a:t>
            </a:r>
          </a:p>
          <a:p>
            <a:endParaRPr lang="es-ES" dirty="0"/>
          </a:p>
        </p:txBody>
      </p:sp>
      <p:pic>
        <p:nvPicPr>
          <p:cNvPr id="4" name="3 Imagen" descr="300px-Albufera_de_valencia_SatNAS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3143248"/>
            <a:ext cx="3714776" cy="286037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Albufera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Albufera</dc:title>
  <dc:creator>alberto</dc:creator>
  <cp:lastModifiedBy>alberto</cp:lastModifiedBy>
  <cp:revision>1</cp:revision>
  <dcterms:created xsi:type="dcterms:W3CDTF">2009-01-04T19:12:28Z</dcterms:created>
  <dcterms:modified xsi:type="dcterms:W3CDTF">2009-01-04T19:13:19Z</dcterms:modified>
</cp:coreProperties>
</file>