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BE1B-9962-4453-B200-4076972CAFB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EDB2-1D41-42FE-AB45-B7C10188D50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s-ES" b="1" dirty="0"/>
              <a:t>Altitud Normal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2143140"/>
          </a:xfrm>
        </p:spPr>
        <p:txBody>
          <a:bodyPr/>
          <a:lstStyle/>
          <a:p>
            <a:r>
              <a:rPr lang="es-ES" dirty="0"/>
              <a:t>Es la longitud medida sobre la normal al elipsoide desde este a un punto sobre la superficie terrestre.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Altitud Normal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Altitud Normal</dc:title>
  <dc:creator>alberto</dc:creator>
  <cp:lastModifiedBy>alberto</cp:lastModifiedBy>
  <cp:revision>1</cp:revision>
  <dcterms:created xsi:type="dcterms:W3CDTF">2009-01-04T19:50:26Z</dcterms:created>
  <dcterms:modified xsi:type="dcterms:W3CDTF">2009-01-04T19:51:18Z</dcterms:modified>
</cp:coreProperties>
</file>