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6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B7FE3BAA-81BF-43BE-9707-DDCCD14A8D25}"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B7FE3BAA-81BF-43BE-9707-DDCCD14A8D2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B7FE3BAA-81BF-43BE-9707-DDCCD14A8D25}"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22824726-972D-4442-A9FC-6D10CDA35068}" type="datetimeFigureOut">
              <a:rPr lang="es-ES" smtClean="0"/>
              <a:t>30/06/2011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B7FE3BAA-81BF-43BE-9707-DDCCD14A8D25}"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824726-972D-4442-A9FC-6D10CDA35068}" type="datetimeFigureOut">
              <a:rPr lang="es-ES" smtClean="0"/>
              <a:t>30/06/2011</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7FE3BAA-81BF-43BE-9707-DDCCD14A8D25}"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err="1" smtClean="0">
                <a:latin typeface="Family Guy" pitchFamily="2" charset="0"/>
              </a:rPr>
              <a:t>kinds</a:t>
            </a:r>
            <a:r>
              <a:rPr lang="es-ES" dirty="0" smtClean="0">
                <a:latin typeface="Family Guy" pitchFamily="2" charset="0"/>
              </a:rPr>
              <a:t> of natural </a:t>
            </a:r>
            <a:r>
              <a:rPr lang="es-ES" dirty="0" err="1" smtClean="0">
                <a:latin typeface="Family Guy" pitchFamily="2" charset="0"/>
              </a:rPr>
              <a:t>phenomena</a:t>
            </a:r>
            <a:r>
              <a:rPr lang="es-ES" dirty="0" smtClean="0">
                <a:latin typeface="Family Guy" pitchFamily="2" charset="0"/>
              </a:rPr>
              <a:t/>
            </a:r>
            <a:br>
              <a:rPr lang="es-ES" dirty="0" smtClean="0">
                <a:latin typeface="Family Guy" pitchFamily="2" charset="0"/>
              </a:rPr>
            </a:br>
            <a:r>
              <a:rPr lang="es-ES" dirty="0" err="1" smtClean="0">
                <a:latin typeface="Family Guy" pitchFamily="2" charset="0"/>
              </a:rPr>
              <a:t>by</a:t>
            </a:r>
            <a:r>
              <a:rPr lang="es-ES" dirty="0" smtClean="0">
                <a:latin typeface="Family Guy" pitchFamily="2" charset="0"/>
              </a:rPr>
              <a:t> : Lorena mora</a:t>
            </a: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Family Guy" pitchFamily="2" charset="0"/>
              </a:rPr>
              <a:t>craters</a:t>
            </a:r>
            <a:endParaRPr lang="es-ES" sz="2800" dirty="0">
              <a:latin typeface="Family Guy" pitchFamily="2" charset="0"/>
            </a:endParaRPr>
          </a:p>
        </p:txBody>
      </p:sp>
      <p:sp>
        <p:nvSpPr>
          <p:cNvPr id="4" name="3 Marcador de texto"/>
          <p:cNvSpPr>
            <a:spLocks noGrp="1"/>
          </p:cNvSpPr>
          <p:nvPr>
            <p:ph type="body" idx="2"/>
          </p:nvPr>
        </p:nvSpPr>
        <p:spPr/>
        <p:txBody>
          <a:bodyPr>
            <a:noAutofit/>
          </a:bodyPr>
          <a:lstStyle/>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r>
              <a:rPr lang="en-US" sz="1800" dirty="0" smtClean="0">
                <a:latin typeface="Bookman Old Style" pitchFamily="18" charset="0"/>
              </a:rPr>
              <a:t>Are the openings or mouths of eruption of volcanoes usually located at their peaks.</a:t>
            </a:r>
            <a:br>
              <a:rPr lang="en-US" sz="1800" dirty="0" smtClean="0">
                <a:latin typeface="Bookman Old Style" pitchFamily="18" charset="0"/>
              </a:rPr>
            </a:br>
            <a:r>
              <a:rPr lang="en-US" sz="1800" dirty="0" smtClean="0">
                <a:latin typeface="Bookman Old Style" pitchFamily="18" charset="0"/>
              </a:rPr>
              <a:t/>
            </a:r>
            <a:br>
              <a:rPr lang="en-US" sz="1800" dirty="0" smtClean="0">
                <a:latin typeface="Bookman Old Style" pitchFamily="18" charset="0"/>
              </a:rPr>
            </a:br>
            <a:r>
              <a:rPr lang="en-US" sz="1800" dirty="0" smtClean="0">
                <a:latin typeface="Bookman Old Style" pitchFamily="18" charset="0"/>
              </a:rPr>
              <a:t>The CRATER often takes the form of an inverted cone excavated by eruptions at the top of the volcano</a:t>
            </a:r>
            <a:endParaRPr lang="es-ES" sz="1800" dirty="0">
              <a:latin typeface="Bookman Old Style" pitchFamily="18" charset="0"/>
            </a:endParaRPr>
          </a:p>
        </p:txBody>
      </p:sp>
      <p:pic>
        <p:nvPicPr>
          <p:cNvPr id="8194" name="Picture 2"/>
          <p:cNvPicPr>
            <a:picLocks noGrp="1" noChangeAspect="1" noChangeArrowheads="1"/>
          </p:cNvPicPr>
          <p:nvPr>
            <p:ph sz="half" idx="1"/>
          </p:nvPr>
        </p:nvPicPr>
        <p:blipFill>
          <a:blip r:embed="rId2"/>
          <a:srcRect/>
          <a:stretch>
            <a:fillRect/>
          </a:stretch>
        </p:blipFill>
        <p:spPr bwMode="auto">
          <a:xfrm>
            <a:off x="3749675" y="1428736"/>
            <a:ext cx="4762500" cy="3357585"/>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err="1" smtClean="0">
                <a:latin typeface="Family Guy" pitchFamily="2" charset="0"/>
              </a:rPr>
              <a:t>wind</a:t>
            </a:r>
            <a:endParaRPr lang="es-ES" sz="3200" dirty="0">
              <a:latin typeface="Family Guy" pitchFamily="2" charset="0"/>
            </a:endParaRPr>
          </a:p>
        </p:txBody>
      </p:sp>
      <p:sp>
        <p:nvSpPr>
          <p:cNvPr id="4" name="3 Marcador de texto"/>
          <p:cNvSpPr>
            <a:spLocks noGrp="1"/>
          </p:cNvSpPr>
          <p:nvPr>
            <p:ph type="body" idx="2"/>
          </p:nvPr>
        </p:nvSpPr>
        <p:spPr/>
        <p:txBody>
          <a:bodyPr>
            <a:normAutofit/>
          </a:bodyPr>
          <a:lstStyle/>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r>
              <a:rPr lang="en-US" sz="1800" dirty="0" smtClean="0">
                <a:latin typeface="Bookman Old Style" pitchFamily="18" charset="0"/>
              </a:rPr>
              <a:t>Is the mass movement of air in the atmosphere. Günter D. Roth is defined as compensation of differences in atmospheric pressure between two points</a:t>
            </a:r>
            <a:endParaRPr lang="es-ES" sz="1800" dirty="0">
              <a:latin typeface="Bookman Old Style" pitchFamily="18" charset="0"/>
            </a:endParaRPr>
          </a:p>
        </p:txBody>
      </p:sp>
      <p:pic>
        <p:nvPicPr>
          <p:cNvPr id="9218" name="Picture 2"/>
          <p:cNvPicPr>
            <a:picLocks noGrp="1" noChangeAspect="1" noChangeArrowheads="1"/>
          </p:cNvPicPr>
          <p:nvPr>
            <p:ph sz="half" idx="1"/>
          </p:nvPr>
        </p:nvPicPr>
        <p:blipFill>
          <a:blip r:embed="rId2"/>
          <a:srcRect/>
          <a:stretch>
            <a:fillRect/>
          </a:stretch>
        </p:blipFill>
        <p:spPr bwMode="auto">
          <a:xfrm>
            <a:off x="3830666" y="1071546"/>
            <a:ext cx="4598985" cy="4143403"/>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Family Guy" pitchFamily="2" charset="0"/>
              </a:rPr>
              <a:t>rain </a:t>
            </a:r>
            <a:r>
              <a:rPr lang="es-ES" sz="2800" dirty="0" err="1" smtClean="0">
                <a:latin typeface="Family Guy" pitchFamily="2" charset="0"/>
              </a:rPr>
              <a:t>or</a:t>
            </a:r>
            <a:r>
              <a:rPr lang="es-ES" sz="2800" dirty="0" smtClean="0">
                <a:latin typeface="Family Guy" pitchFamily="2" charset="0"/>
              </a:rPr>
              <a:t> </a:t>
            </a:r>
            <a:r>
              <a:rPr lang="es-ES" sz="2800" dirty="0" err="1" smtClean="0">
                <a:latin typeface="Family Guy" pitchFamily="2" charset="0"/>
              </a:rPr>
              <a:t>flood</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r>
              <a:rPr lang="en-US" sz="1800" dirty="0" smtClean="0">
                <a:latin typeface="Bookman Old Style" pitchFamily="18" charset="0"/>
              </a:rPr>
              <a:t>A</a:t>
            </a:r>
            <a:r>
              <a:rPr lang="en-US" sz="1800" dirty="0" smtClean="0">
                <a:latin typeface="Bookman Old Style" pitchFamily="18" charset="0"/>
              </a:rPr>
              <a:t> </a:t>
            </a:r>
            <a:r>
              <a:rPr lang="en-US" sz="1800" dirty="0" smtClean="0">
                <a:latin typeface="Bookman Old Style" pitchFamily="18" charset="0"/>
              </a:rPr>
              <a:t>mist or flood is the "invasions" of water in a territory. Floods happen because of logging and the planting of monocultures, the diversion of rivers, land reclaimed from the sea or lakes, or rivers.</a:t>
            </a:r>
            <a:endParaRPr lang="es-ES" sz="1800" dirty="0">
              <a:latin typeface="Bookman Old Style" pitchFamily="18" charset="0"/>
            </a:endParaRPr>
          </a:p>
        </p:txBody>
      </p:sp>
      <p:pic>
        <p:nvPicPr>
          <p:cNvPr id="10243" name="Picture 3"/>
          <p:cNvPicPr>
            <a:picLocks noGrp="1" noChangeAspect="1" noChangeArrowheads="1"/>
          </p:cNvPicPr>
          <p:nvPr>
            <p:ph sz="half" idx="1"/>
          </p:nvPr>
        </p:nvPicPr>
        <p:blipFill>
          <a:blip r:embed="rId2"/>
          <a:srcRect/>
          <a:stretch>
            <a:fillRect/>
          </a:stretch>
        </p:blipFill>
        <p:spPr bwMode="auto">
          <a:xfrm>
            <a:off x="3686859" y="1142984"/>
            <a:ext cx="4885669" cy="371477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Family Guy" pitchFamily="2" charset="0"/>
              </a:rPr>
              <a:t>quicksand</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r>
              <a:rPr lang="en-US" sz="1800" dirty="0" smtClean="0">
                <a:latin typeface="Bookman Old Style" pitchFamily="18" charset="0"/>
              </a:rPr>
              <a:t>Quicksand is a colloid </a:t>
            </a:r>
            <a:r>
              <a:rPr lang="en-US" sz="1800" dirty="0" err="1" smtClean="0">
                <a:latin typeface="Bookman Old Style" pitchFamily="18" charset="0"/>
              </a:rPr>
              <a:t>hydrogel</a:t>
            </a:r>
            <a:r>
              <a:rPr lang="en-US" sz="1800" dirty="0" smtClean="0">
                <a:latin typeface="Bookman Old Style" pitchFamily="18" charset="0"/>
              </a:rPr>
              <a:t> consisting of a mixture of finely granular material (such as sand or mud), clay and water.</a:t>
            </a:r>
            <a:br>
              <a:rPr lang="en-US" sz="1800" dirty="0" smtClean="0">
                <a:latin typeface="Bookman Old Style" pitchFamily="18" charset="0"/>
              </a:rPr>
            </a:br>
            <a:r>
              <a:rPr lang="en-US" sz="1800" dirty="0" smtClean="0">
                <a:latin typeface="Bookman Old Style" pitchFamily="18" charset="0"/>
              </a:rPr>
              <a:t>The shifting sands are fluid at the time that they are not disturbed by an external agent, usually appears as a solid but less change in tension in the sand, causing a sudden drop in viscosity causing any object or person sink</a:t>
            </a:r>
          </a:p>
          <a:p>
            <a:endParaRPr lang="es-ES" sz="1800" dirty="0">
              <a:latin typeface="Bookman Old Style" pitchFamily="18" charset="0"/>
            </a:endParaRPr>
          </a:p>
        </p:txBody>
      </p:sp>
      <p:pic>
        <p:nvPicPr>
          <p:cNvPr id="12291" name="Picture 3"/>
          <p:cNvPicPr>
            <a:picLocks noGrp="1" noChangeAspect="1" noChangeArrowheads="1"/>
          </p:cNvPicPr>
          <p:nvPr>
            <p:ph sz="half" idx="1"/>
          </p:nvPr>
        </p:nvPicPr>
        <p:blipFill>
          <a:blip r:embed="rId2" cstate="print"/>
          <a:srcRect/>
          <a:stretch>
            <a:fillRect/>
          </a:stretch>
        </p:blipFill>
        <p:spPr bwMode="auto">
          <a:xfrm>
            <a:off x="3575050" y="1007268"/>
            <a:ext cx="5340350" cy="4005263"/>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pPr algn="ctr"/>
            <a:r>
              <a:rPr lang="es-ES" sz="3200" dirty="0" err="1" smtClean="0">
                <a:latin typeface="Family Guy" pitchFamily="2" charset="0"/>
              </a:rPr>
              <a:t>Thanks</a:t>
            </a:r>
            <a:r>
              <a:rPr lang="es-ES" sz="3200" dirty="0" smtClean="0">
                <a:latin typeface="Family Guy" pitchFamily="2" charset="0"/>
              </a:rPr>
              <a:t> </a:t>
            </a:r>
            <a:r>
              <a:rPr lang="es-ES" sz="3200" dirty="0" err="1" smtClean="0">
                <a:latin typeface="Family Guy" pitchFamily="2" charset="0"/>
              </a:rPr>
              <a:t>for</a:t>
            </a:r>
            <a:r>
              <a:rPr lang="es-ES" sz="3200" dirty="0" smtClean="0">
                <a:latin typeface="Family Guy" pitchFamily="2" charset="0"/>
              </a:rPr>
              <a:t> </a:t>
            </a:r>
            <a:r>
              <a:rPr lang="es-ES" sz="3200" dirty="0" err="1" smtClean="0">
                <a:latin typeface="Family Guy" pitchFamily="2" charset="0"/>
              </a:rPr>
              <a:t>your</a:t>
            </a:r>
            <a:r>
              <a:rPr lang="es-ES" sz="3200" dirty="0" smtClean="0">
                <a:latin typeface="Family Guy" pitchFamily="2" charset="0"/>
              </a:rPr>
              <a:t> </a:t>
            </a:r>
            <a:r>
              <a:rPr lang="es-ES" sz="3200" dirty="0" err="1" smtClean="0">
                <a:latin typeface="Family Guy" pitchFamily="2" charset="0"/>
              </a:rPr>
              <a:t>attention</a:t>
            </a:r>
            <a:r>
              <a:rPr lang="es-ES" sz="3200" dirty="0" smtClean="0">
                <a:latin typeface="Family Guy" pitchFamily="2" charset="0"/>
              </a:rPr>
              <a:t/>
            </a:r>
            <a:br>
              <a:rPr lang="es-ES" sz="3200" dirty="0" smtClean="0">
                <a:latin typeface="Family Guy" pitchFamily="2" charset="0"/>
              </a:rPr>
            </a:br>
            <a:r>
              <a:rPr lang="es-ES" sz="3200" dirty="0" smtClean="0">
                <a:latin typeface="Family Guy" pitchFamily="2" charset="0"/>
                <a:sym typeface="Wingdings" pitchFamily="2" charset="2"/>
              </a:rPr>
              <a:t>….….….</a:t>
            </a:r>
            <a:r>
              <a:rPr lang="es-ES" sz="3200" dirty="0" smtClean="0">
                <a:latin typeface="Family Guy" pitchFamily="2" charset="0"/>
              </a:rPr>
              <a:t> </a:t>
            </a:r>
            <a:endParaRPr lang="es-ES" sz="3200" dirty="0">
              <a:latin typeface="Family Guy" pitchFamily="2"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85728"/>
            <a:ext cx="4186238" cy="1149372"/>
          </a:xfrm>
        </p:spPr>
        <p:txBody>
          <a:bodyPr>
            <a:normAutofit/>
          </a:bodyPr>
          <a:lstStyle/>
          <a:p>
            <a:pPr algn="ctr"/>
            <a:r>
              <a:rPr lang="es-ES" sz="3200" dirty="0" smtClean="0">
                <a:latin typeface="Family Guy" pitchFamily="2" charset="0"/>
              </a:rPr>
              <a:t>huracane</a:t>
            </a:r>
            <a:endParaRPr lang="es-ES" sz="3200" dirty="0">
              <a:latin typeface="Family Guy" pitchFamily="2" charset="0"/>
            </a:endParaRPr>
          </a:p>
        </p:txBody>
      </p:sp>
      <p:sp>
        <p:nvSpPr>
          <p:cNvPr id="6" name="5 Marcador de texto"/>
          <p:cNvSpPr>
            <a:spLocks noGrp="1"/>
          </p:cNvSpPr>
          <p:nvPr>
            <p:ph type="body" idx="2"/>
          </p:nvPr>
        </p:nvSpPr>
        <p:spPr>
          <a:xfrm>
            <a:off x="457200" y="1428736"/>
            <a:ext cx="4043362" cy="4697427"/>
          </a:xfrm>
        </p:spPr>
        <p:txBody>
          <a:bodyPr>
            <a:normAutofit/>
          </a:bodyPr>
          <a:lstStyle/>
          <a:p>
            <a:r>
              <a:rPr lang="en-US" sz="1800" dirty="0" smtClean="0"/>
              <a:t>A hurricane is a storm system cyclical low pressure forms over the oceans. It is caused by the evaporation of sea water rises to become storm. The </a:t>
            </a:r>
            <a:r>
              <a:rPr lang="en-US" sz="1800" dirty="0" err="1" smtClean="0"/>
              <a:t>Coriolis</a:t>
            </a:r>
            <a:r>
              <a:rPr lang="en-US" sz="1800" dirty="0" smtClean="0"/>
              <a:t> effect causes the storm to turn, becoming a hurricane if it exceeds 110 km / h. In different parts of the world hurricanes are called cyclones or typhoons. The most destructive hurricane was Hurricane Andrew, which hit southern Florida in 1992. In Guatemala there was a collapse of land following the Storm Agatha, in zone 2 capital.</a:t>
            </a:r>
            <a:endParaRPr lang="es-ES" sz="1800" dirty="0"/>
          </a:p>
        </p:txBody>
      </p:sp>
      <p:pic>
        <p:nvPicPr>
          <p:cNvPr id="1026" name="Picture 2"/>
          <p:cNvPicPr>
            <a:picLocks noGrp="1" noChangeAspect="1" noChangeArrowheads="1"/>
          </p:cNvPicPr>
          <p:nvPr>
            <p:ph sz="half" idx="1"/>
          </p:nvPr>
        </p:nvPicPr>
        <p:blipFill>
          <a:blip r:embed="rId2"/>
          <a:stretch>
            <a:fillRect/>
          </a:stretch>
        </p:blipFill>
        <p:spPr bwMode="auto">
          <a:xfrm>
            <a:off x="4857752" y="1571612"/>
            <a:ext cx="3857651" cy="3786213"/>
          </a:xfrm>
          <a:prstGeom prst="rect">
            <a:avLst/>
          </a:prstGeom>
          <a:noFill/>
          <a:ln w="9525">
            <a:noFill/>
            <a:miter lim="800000"/>
            <a:headEnd/>
            <a:tailEnd/>
          </a:ln>
          <a:effectLst/>
        </p:spPr>
      </p:pic>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err="1" smtClean="0">
                <a:latin typeface="Family Guy" pitchFamily="2" charset="0"/>
              </a:rPr>
              <a:t>earthquake</a:t>
            </a:r>
            <a:endParaRPr lang="es-ES" sz="3200" dirty="0">
              <a:latin typeface="Family Guy" pitchFamily="2" charset="0"/>
            </a:endParaRPr>
          </a:p>
        </p:txBody>
      </p:sp>
      <p:sp>
        <p:nvSpPr>
          <p:cNvPr id="4" name="3 Marcador de texto"/>
          <p:cNvSpPr>
            <a:spLocks noGrp="1"/>
          </p:cNvSpPr>
          <p:nvPr>
            <p:ph type="body" idx="2"/>
          </p:nvPr>
        </p:nvSpPr>
        <p:spPr/>
        <p:txBody>
          <a:bodyPr>
            <a:noAutofit/>
          </a:bodyPr>
          <a:lstStyle/>
          <a:p>
            <a:r>
              <a:rPr lang="en-US" sz="1600" dirty="0" smtClean="0">
                <a:latin typeface="Bookman Old Style" pitchFamily="18" charset="0"/>
              </a:rPr>
              <a:t>It occurs in the tectonic plates of Earth's crust. On the surface, as manifested by movement or shaking of the soil, and can greatly damage poorly constructed structures.</a:t>
            </a:r>
            <a:br>
              <a:rPr lang="en-US" sz="1600" dirty="0" smtClean="0">
                <a:latin typeface="Bookman Old Style" pitchFamily="18" charset="0"/>
              </a:rPr>
            </a:br>
            <a:r>
              <a:rPr lang="en-US" sz="1600" dirty="0" smtClean="0">
                <a:latin typeface="Bookman Old Style" pitchFamily="18" charset="0"/>
              </a:rPr>
              <a:t>Earthquakes are unpredictable. They are capable of killing hundreds of thousands of people as the Tangshan earthquake of 1976, the Indian Ocean earthquake of 2004 and the great earthquake of Valdivia in 1960 of 9.6 degrees on the </a:t>
            </a:r>
            <a:r>
              <a:rPr lang="en-US" sz="1600" dirty="0" err="1" smtClean="0">
                <a:latin typeface="Bookman Old Style" pitchFamily="18" charset="0"/>
              </a:rPr>
              <a:t>richter</a:t>
            </a:r>
            <a:r>
              <a:rPr lang="en-US" sz="1600" dirty="0" smtClean="0">
                <a:latin typeface="Bookman Old Style" pitchFamily="18" charset="0"/>
              </a:rPr>
              <a:t> scale, the most powerful on record.</a:t>
            </a:r>
          </a:p>
          <a:p>
            <a:endParaRPr lang="es-ES" sz="1600" dirty="0">
              <a:latin typeface="Bookman Old Style" pitchFamily="18" charset="0"/>
            </a:endParaRPr>
          </a:p>
        </p:txBody>
      </p:sp>
      <p:pic>
        <p:nvPicPr>
          <p:cNvPr id="2050" name="Picture 2"/>
          <p:cNvPicPr>
            <a:picLocks noGrp="1" noChangeAspect="1" noChangeArrowheads="1"/>
          </p:cNvPicPr>
          <p:nvPr>
            <p:ph sz="half" idx="1"/>
          </p:nvPr>
        </p:nvPicPr>
        <p:blipFill>
          <a:blip r:embed="rId2"/>
          <a:stretch>
            <a:fillRect/>
          </a:stretch>
        </p:blipFill>
        <p:spPr bwMode="auto">
          <a:xfrm>
            <a:off x="3857620" y="642918"/>
            <a:ext cx="4714908" cy="4714908"/>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Family Guy" pitchFamily="2" charset="0"/>
              </a:rPr>
              <a:t>tornado</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r>
              <a:rPr lang="en-US" sz="1800" dirty="0" smtClean="0">
                <a:latin typeface="Bookman Old Style" pitchFamily="18" charset="0"/>
              </a:rPr>
              <a:t>A tornado is a natural disaster resulting from a storm. Tornadoes are violent currents of wind that can blow up to 500 km / h. They may appear singly or in outbreaks along the storm front line. The tornado crossed fastest on record Moore, Oklahoma on May 3, 1999. The tornado reached gusts of 500 km / h was the hardest ever recorded.</a:t>
            </a:r>
            <a:endParaRPr lang="en-US" sz="1800" dirty="0">
              <a:latin typeface="Bookman Old Style" pitchFamily="18" charset="0"/>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4071934" y="714356"/>
            <a:ext cx="4532382" cy="442915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Family Guy" pitchFamily="2" charset="0"/>
              </a:rPr>
              <a:t>tsunami</a:t>
            </a:r>
            <a:endParaRPr lang="es-ES" sz="2800" dirty="0">
              <a:latin typeface="Family Guy" pitchFamily="2" charset="0"/>
            </a:endParaRPr>
          </a:p>
        </p:txBody>
      </p:sp>
      <p:sp>
        <p:nvSpPr>
          <p:cNvPr id="4" name="3 Marcador de texto"/>
          <p:cNvSpPr>
            <a:spLocks noGrp="1"/>
          </p:cNvSpPr>
          <p:nvPr>
            <p:ph type="body" idx="2"/>
          </p:nvPr>
        </p:nvSpPr>
        <p:spPr>
          <a:xfrm>
            <a:off x="457200" y="785794"/>
            <a:ext cx="3008313" cy="4624406"/>
          </a:xfrm>
        </p:spPr>
        <p:txBody>
          <a:bodyPr/>
          <a:lstStyle/>
          <a:p>
            <a:r>
              <a:rPr lang="en-US" sz="1600" dirty="0" smtClean="0">
                <a:latin typeface="Bookman Old Style" pitchFamily="18" charset="0"/>
              </a:rPr>
              <a:t>A tsunami or tidal wave is a tidal wave of water that reaches the shore with a height greater than 15 meters. It comes from the Japanese words for harbor and wave. Tsunamis can be caused by undersea earthquakes as the Indian Ocean earthquake of 2004, or by landslides such as occurred in </a:t>
            </a:r>
            <a:r>
              <a:rPr lang="en-US" sz="1600" dirty="0" err="1" smtClean="0">
                <a:latin typeface="Bookman Old Style" pitchFamily="18" charset="0"/>
              </a:rPr>
              <a:t>Lituya</a:t>
            </a:r>
            <a:r>
              <a:rPr lang="en-US" sz="1600" dirty="0" smtClean="0">
                <a:latin typeface="Bookman Old Style" pitchFamily="18" charset="0"/>
              </a:rPr>
              <a:t> Bay, Alaska. The tsunami produced by the Pacific Ocean earthquake in 2004 broke all records, the most deadly in history.</a:t>
            </a:r>
          </a:p>
          <a:p>
            <a:endParaRPr lang="es-ES" dirty="0"/>
          </a:p>
        </p:txBody>
      </p:sp>
      <p:pic>
        <p:nvPicPr>
          <p:cNvPr id="4098" name="Picture 2"/>
          <p:cNvPicPr>
            <a:picLocks noGrp="1" noChangeAspect="1" noChangeArrowheads="1"/>
          </p:cNvPicPr>
          <p:nvPr>
            <p:ph sz="half" idx="1"/>
          </p:nvPr>
        </p:nvPicPr>
        <p:blipFill>
          <a:blip r:embed="rId2"/>
          <a:srcRect/>
          <a:stretch>
            <a:fillRect/>
          </a:stretch>
        </p:blipFill>
        <p:spPr bwMode="auto">
          <a:xfrm>
            <a:off x="4286248" y="857232"/>
            <a:ext cx="4214842" cy="364333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err="1" smtClean="0">
                <a:latin typeface="Family Guy" pitchFamily="2" charset="0"/>
              </a:rPr>
              <a:t>tides</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r>
              <a:rPr lang="en-US" sz="1800" dirty="0" smtClean="0">
                <a:latin typeface="Bookman Old Style" pitchFamily="18" charset="0"/>
              </a:rPr>
              <a:t>Is the periodic change in sea level, produced mainly by the gravitational force exerted by the Moon and the Sun Other phenomena can cause variations in sea level.</a:t>
            </a:r>
            <a:endParaRPr lang="es-ES" sz="1800" dirty="0">
              <a:latin typeface="Bookman Old Style" pitchFamily="18" charset="0"/>
            </a:endParaRPr>
          </a:p>
        </p:txBody>
      </p:sp>
      <p:pic>
        <p:nvPicPr>
          <p:cNvPr id="11266" name="Picture 2"/>
          <p:cNvPicPr>
            <a:picLocks noGrp="1" noChangeAspect="1" noChangeArrowheads="1"/>
          </p:cNvPicPr>
          <p:nvPr>
            <p:ph sz="half" idx="1"/>
          </p:nvPr>
        </p:nvPicPr>
        <p:blipFill>
          <a:blip r:embed="rId2"/>
          <a:srcRect/>
          <a:stretch>
            <a:fillRect/>
          </a:stretch>
        </p:blipFill>
        <p:spPr bwMode="auto">
          <a:xfrm>
            <a:off x="4000496" y="714356"/>
            <a:ext cx="4714908" cy="435771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Family Guy" pitchFamily="2" charset="0"/>
              </a:rPr>
              <a:t>Solar </a:t>
            </a:r>
            <a:r>
              <a:rPr lang="es-ES" sz="2800" dirty="0" err="1" smtClean="0">
                <a:latin typeface="Family Guy" pitchFamily="2" charset="0"/>
              </a:rPr>
              <a:t>radiation</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r>
              <a:rPr lang="en-US" sz="1800" dirty="0" smtClean="0">
                <a:latin typeface="Bookman Old Style" pitchFamily="18" charset="0"/>
              </a:rPr>
              <a:t>Solar radiation is the set of electromagnetic radiation emitted by the Sun</a:t>
            </a:r>
            <a:endParaRPr lang="es-ES" sz="1800" dirty="0">
              <a:latin typeface="Bookman Old Style" pitchFamily="18" charset="0"/>
            </a:endParaRPr>
          </a:p>
        </p:txBody>
      </p:sp>
      <p:pic>
        <p:nvPicPr>
          <p:cNvPr id="5122" name="Picture 2"/>
          <p:cNvPicPr>
            <a:picLocks noGrp="1" noChangeAspect="1" noChangeArrowheads="1"/>
          </p:cNvPicPr>
          <p:nvPr>
            <p:ph sz="half" idx="1"/>
          </p:nvPr>
        </p:nvPicPr>
        <p:blipFill>
          <a:blip r:embed="rId2"/>
          <a:stretch>
            <a:fillRect/>
          </a:stretch>
        </p:blipFill>
        <p:spPr bwMode="auto">
          <a:xfrm>
            <a:off x="4572000" y="928670"/>
            <a:ext cx="3857652" cy="4143404"/>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Family Guy" pitchFamily="2" charset="0"/>
              </a:rPr>
              <a:t>volcanoes</a:t>
            </a:r>
            <a:endParaRPr lang="es-ES" sz="2800" dirty="0">
              <a:latin typeface="Family Guy" pitchFamily="2" charset="0"/>
            </a:endParaRPr>
          </a:p>
        </p:txBody>
      </p:sp>
      <p:sp>
        <p:nvSpPr>
          <p:cNvPr id="4" name="3 Marcador de texto"/>
          <p:cNvSpPr>
            <a:spLocks noGrp="1"/>
          </p:cNvSpPr>
          <p:nvPr>
            <p:ph type="body" idx="2"/>
          </p:nvPr>
        </p:nvSpPr>
        <p:spPr/>
        <p:txBody>
          <a:bodyPr/>
          <a:lstStyle/>
          <a:p>
            <a:r>
              <a:rPr lang="en-US" sz="1800" dirty="0" smtClean="0">
                <a:latin typeface="Bookman Old Style" pitchFamily="18" charset="0"/>
              </a:rPr>
              <a:t>A volcanic eruption is a violent emission at the surface or from another planet, material from inside the volcano. Except for the geyser, which emit hot water, and mud volcanoes which matter, largely organic, comes from hydrocarbon deposits relatively close to the surface, eruptions are due to terrestrial volcanoes.</a:t>
            </a:r>
          </a:p>
          <a:p>
            <a:endParaRPr lang="es-ES" dirty="0"/>
          </a:p>
        </p:txBody>
      </p:sp>
      <p:pic>
        <p:nvPicPr>
          <p:cNvPr id="6146" name="Picture 2"/>
          <p:cNvPicPr>
            <a:picLocks noGrp="1" noChangeAspect="1" noChangeArrowheads="1"/>
          </p:cNvPicPr>
          <p:nvPr>
            <p:ph sz="half" idx="1"/>
          </p:nvPr>
        </p:nvPicPr>
        <p:blipFill>
          <a:blip r:embed="rId2"/>
          <a:stretch>
            <a:fillRect/>
          </a:stretch>
        </p:blipFill>
        <p:spPr bwMode="auto">
          <a:xfrm>
            <a:off x="3857620" y="857232"/>
            <a:ext cx="4379223" cy="4000528"/>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Family Guy" pitchFamily="2" charset="0"/>
              </a:rPr>
              <a:t>huracan</a:t>
            </a:r>
            <a:endParaRPr lang="es-ES" sz="2800" dirty="0">
              <a:latin typeface="Family Guy" pitchFamily="2" charset="0"/>
            </a:endParaRPr>
          </a:p>
        </p:txBody>
      </p:sp>
      <p:sp>
        <p:nvSpPr>
          <p:cNvPr id="4" name="3 Marcador de texto"/>
          <p:cNvSpPr>
            <a:spLocks noGrp="1"/>
          </p:cNvSpPr>
          <p:nvPr>
            <p:ph type="body" idx="2"/>
          </p:nvPr>
        </p:nvSpPr>
        <p:spPr/>
        <p:txBody>
          <a:bodyPr>
            <a:normAutofit/>
          </a:bodyPr>
          <a:lstStyle/>
          <a:p>
            <a:endParaRPr lang="en-US" sz="2000" dirty="0" smtClean="0">
              <a:latin typeface="Bookman Old Style" pitchFamily="18" charset="0"/>
            </a:endParaRPr>
          </a:p>
          <a:p>
            <a:r>
              <a:rPr lang="en-US" sz="2000" dirty="0" smtClean="0">
                <a:latin typeface="Bookman Old Style" pitchFamily="18" charset="0"/>
              </a:rPr>
              <a:t>Is a storm system characterized by a closed circulation around a low pressure center that produces strong winds and heavy rain. Tropical cyclones derive their energy from the condensation of moist air, producing strong winds.</a:t>
            </a:r>
            <a:endParaRPr lang="es-ES" sz="2000" dirty="0">
              <a:latin typeface="Bookman Old Style" pitchFamily="18" charset="0"/>
            </a:endParaRPr>
          </a:p>
        </p:txBody>
      </p:sp>
      <p:pic>
        <p:nvPicPr>
          <p:cNvPr id="7170" name="Picture 2"/>
          <p:cNvPicPr>
            <a:picLocks noGrp="1" noChangeAspect="1" noChangeArrowheads="1"/>
          </p:cNvPicPr>
          <p:nvPr>
            <p:ph sz="half" idx="1"/>
          </p:nvPr>
        </p:nvPicPr>
        <p:blipFill>
          <a:blip r:embed="rId2"/>
          <a:stretch>
            <a:fillRect/>
          </a:stretch>
        </p:blipFill>
        <p:spPr bwMode="auto">
          <a:xfrm>
            <a:off x="4065420" y="1071546"/>
            <a:ext cx="4221356" cy="3500461"/>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TotalTime>
  <Words>544</Words>
  <Application>Microsoft Office PowerPoint</Application>
  <PresentationFormat>Presentación en pantalla (4:3)</PresentationFormat>
  <Paragraphs>46</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Viajes</vt:lpstr>
      <vt:lpstr>kinds of natural phenomena by : Lorena mora   </vt:lpstr>
      <vt:lpstr>huracane</vt:lpstr>
      <vt:lpstr>earthquake</vt:lpstr>
      <vt:lpstr>tornado</vt:lpstr>
      <vt:lpstr>tsunami</vt:lpstr>
      <vt:lpstr>tides</vt:lpstr>
      <vt:lpstr>Solar radiation</vt:lpstr>
      <vt:lpstr>volcanoes</vt:lpstr>
      <vt:lpstr>huracan</vt:lpstr>
      <vt:lpstr>craters</vt:lpstr>
      <vt:lpstr>wind</vt:lpstr>
      <vt:lpstr>rain or flood</vt:lpstr>
      <vt:lpstr>quicksand</vt:lpstr>
      <vt:lpstr>Thanks for your attention ….….…. </vt:lpstr>
    </vt:vector>
  </TitlesOfParts>
  <Company>EvoLite Plus®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huracane</dc:title>
  <dc:creator>WarezMaster®</dc:creator>
  <cp:lastModifiedBy>WarezMaster®</cp:lastModifiedBy>
  <cp:revision>10</cp:revision>
  <dcterms:created xsi:type="dcterms:W3CDTF">2011-06-30T07:49:11Z</dcterms:created>
  <dcterms:modified xsi:type="dcterms:W3CDTF">2011-06-30T09:15:43Z</dcterms:modified>
</cp:coreProperties>
</file>