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3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5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3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7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9/4/2021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5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3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7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3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7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9/4/2021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6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áfico financiero sobre fondo borroso con luz tenue">
            <a:extLst>
              <a:ext uri="{FF2B5EF4-FFF2-40B4-BE49-F238E27FC236}">
                <a16:creationId xmlns:a16="http://schemas.microsoft.com/office/drawing/2014/main" id="{50EA2B83-28AA-47B5-BCED-3CCE1611DF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4490" r="-1" b="2463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25" name="Group 12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4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014DF9C-56B9-4BAA-B3C0-DD548BE1D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571" y="2373230"/>
            <a:ext cx="9906801" cy="2813538"/>
          </a:xfrm>
        </p:spPr>
        <p:txBody>
          <a:bodyPr anchor="t">
            <a:normAutofit/>
          </a:bodyPr>
          <a:lstStyle/>
          <a:p>
            <a:pPr algn="ctr"/>
            <a: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  <a:t>Sensación de soledad, los procesos de socialización son reducidos</a:t>
            </a:r>
            <a:b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</a:br>
            <a: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  <a:t>Se requiere conocimientos previos de informática</a:t>
            </a:r>
            <a:b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</a:br>
            <a: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  <a:t>Implica un distinto modo de aprender que requiere ser metódico y organizado</a:t>
            </a:r>
            <a:b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</a:br>
            <a: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  <a:t>Espacios y tiempos poco adecuados para el estudio</a:t>
            </a:r>
            <a:b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</a:br>
            <a:r>
              <a:rPr lang="es-MX" sz="2400" dirty="0">
                <a:solidFill>
                  <a:srgbClr val="FFFFFF"/>
                </a:solidFill>
                <a:latin typeface="Abadi" panose="020B0604020202020204" pitchFamily="34" charset="0"/>
              </a:rPr>
              <a:t>Requisitos técnicos o problemas tecnológicos pueden entorpecer el aprendizaje</a:t>
            </a:r>
            <a:endParaRPr lang="es-US" sz="2400" dirty="0">
              <a:solidFill>
                <a:srgbClr val="FFFFFF"/>
              </a:solidFill>
              <a:latin typeface="Abadi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682C70-E788-4AA2-8FD5-BF2411BC1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469" y="380565"/>
            <a:ext cx="10311613" cy="1321670"/>
          </a:xfrm>
        </p:spPr>
        <p:txBody>
          <a:bodyPr anchor="ctr">
            <a:normAutofit/>
          </a:bodyPr>
          <a:lstStyle/>
          <a:p>
            <a:pPr algn="ctr"/>
            <a:r>
              <a:rPr lang="es-MX" sz="36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DESVENTAJAS DEL E-LEARNING</a:t>
            </a:r>
            <a:endParaRPr lang="es-US" sz="3600" dirty="0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6306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rchVTI">
  <a:themeElements>
    <a:clrScheme name="AnalogousFromDarkSeedLeftStep">
      <a:dk1>
        <a:srgbClr val="000000"/>
      </a:dk1>
      <a:lt1>
        <a:srgbClr val="FFFFFF"/>
      </a:lt1>
      <a:dk2>
        <a:srgbClr val="1C2B31"/>
      </a:dk2>
      <a:lt2>
        <a:srgbClr val="F0F3F2"/>
      </a:lt2>
      <a:accent1>
        <a:srgbClr val="C34D80"/>
      </a:accent1>
      <a:accent2>
        <a:srgbClr val="B13BA0"/>
      </a:accent2>
      <a:accent3>
        <a:srgbClr val="A34DC3"/>
      </a:accent3>
      <a:accent4>
        <a:srgbClr val="6541B4"/>
      </a:accent4>
      <a:accent5>
        <a:srgbClr val="4D59C3"/>
      </a:accent5>
      <a:accent6>
        <a:srgbClr val="3B78B1"/>
      </a:accent6>
      <a:hlink>
        <a:srgbClr val="473FBF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Abadi</vt:lpstr>
      <vt:lpstr>Aharoni</vt:lpstr>
      <vt:lpstr>Arial</vt:lpstr>
      <vt:lpstr>Avenir Next LT Pro</vt:lpstr>
      <vt:lpstr>Footlight MT Light</vt:lpstr>
      <vt:lpstr>ArchVTI</vt:lpstr>
      <vt:lpstr>Sensación de soledad, los procesos de socialización son reducidos Se requiere conocimientos previos de informática Implica un distinto modo de aprender que requiere ser metódico y organizado Espacios y tiempos poco adecuados para el estudio Requisitos técnicos o problemas tecnológicos pueden entorpecer el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Sensación de soledad, los procesos de socialización son reducidos Se requiere conocimientos previos de informática Implica un distinto modo de aprender que requiere ser metódico y organizado Espacios y tiempos poco adecuados para el estudio Requisitos técnicos o problemas tecnológicos pueden entorpecer el aprendizaje</dc:title>
  <dc:creator>Jisela Jaramillo</dc:creator>
  <cp:lastModifiedBy>Jisela Jaramillo</cp:lastModifiedBy>
  <cp:revision>1</cp:revision>
  <dcterms:created xsi:type="dcterms:W3CDTF">2021-09-04T22:12:30Z</dcterms:created>
  <dcterms:modified xsi:type="dcterms:W3CDTF">2021-09-04T22:28:38Z</dcterms:modified>
</cp:coreProperties>
</file>