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56" r:id="rId5"/>
    <p:sldId id="262" r:id="rId6"/>
    <p:sldId id="261" r:id="rId7"/>
    <p:sldId id="263" r:id="rId8"/>
    <p:sldId id="260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723468" cy="482057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1026" name="Picture 2" descr="C:\Users\USUARIO\Desktop\Nueva carpeta\IVJD4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Danza moderna para colorear imágenes de stock, dibujos danza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528392" cy="26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9218" name="Picture 2" descr="C:\Users\USUARIO\Desktop\Nueva carpeta\LTMM8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4774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b="21857"/>
          <a:stretch/>
        </p:blipFill>
        <p:spPr bwMode="auto">
          <a:xfrm>
            <a:off x="2195736" y="1412776"/>
            <a:ext cx="4104456" cy="382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10242" name="Picture 2" descr="C:\Users\USUARIO\Desktop\Nueva carpeta\NDDQ8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11266" name="Picture 2" descr="C:\Users\USUARIO\Desktop\Nueva carpeta\PLJZ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2051" name="Picture 3" descr="C:\Users\USUARIO\Desktop\Nueva carpeta\BRGI3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36222"/>
            <a:ext cx="5308171" cy="39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lustración De Posiciones De Yoga Y Danza, Ilustración Vector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123728" cy="2123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4098" name="Picture 2" descr="C:\Users\USUARIO\Desktop\Nueva carpeta\DTFH2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oga hombre plantea establecer Vector. Chica. El Yoga plantea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/>
        </p:blipFill>
        <p:spPr bwMode="auto">
          <a:xfrm>
            <a:off x="423349" y="4581128"/>
            <a:ext cx="27804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3076" name="Picture 4" descr="C:\Users\USUARIO\Desktop\Nueva carpeta\DYBI35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8"/>
          <a:stretch/>
        </p:blipFill>
        <p:spPr bwMode="auto">
          <a:xfrm>
            <a:off x="2411759" y="1268760"/>
            <a:ext cx="45051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nriente, niño pequeño, carácter, hacer, deporte, ejercicio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5"/>
          <a:stretch/>
        </p:blipFill>
        <p:spPr bwMode="auto">
          <a:xfrm>
            <a:off x="5292080" y="3934811"/>
            <a:ext cx="2506570" cy="13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7170" name="Picture 2" descr="C:\Users\USUARIO\Desktop\Nueva carpeta\FGEA8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2808" cy="40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5121" name="Picture 1" descr="C:\Users\USUARIO\Desktop\Nueva carpeta\GXYA4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eportista haciendo fondo blanco macho idiotas física deporte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10130" r="20815" b="14647"/>
          <a:stretch/>
        </p:blipFill>
        <p:spPr bwMode="auto">
          <a:xfrm>
            <a:off x="5292080" y="3248980"/>
            <a:ext cx="2376264" cy="3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8193" name="Picture 1" descr="C:\Users\USUARIO\Desktop\Nueva carpeta\IMG_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6148" name="Picture 4" descr="C:\Users\USUARIO\Desktop\Nueva carpeta\KBWX1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37" y="1052736"/>
            <a:ext cx="611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ACTIVIDADES ENCONTRARTE</a:t>
            </a:r>
            <a:endParaRPr lang="es-ES" sz="2000" dirty="0"/>
          </a:p>
        </p:txBody>
      </p:sp>
      <p:pic>
        <p:nvPicPr>
          <p:cNvPr id="6148" name="Picture 4" descr="C:\Users\USUARIO\Desktop\Nueva carpeta\KBWX1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37" y="1340768"/>
            <a:ext cx="611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28</Words>
  <Application>Microsoft Office PowerPoint</Application>
  <PresentationFormat>Presentación en pantalla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Viajes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  <vt:lpstr>ACTIVIDADES ENCONTRARTE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RESERVA NATURAL GUACARI</dc:title>
  <dc:creator>USUARIO</dc:creator>
  <cp:lastModifiedBy>USUARIO</cp:lastModifiedBy>
  <cp:revision>16</cp:revision>
  <dcterms:created xsi:type="dcterms:W3CDTF">2020-04-01T11:49:56Z</dcterms:created>
  <dcterms:modified xsi:type="dcterms:W3CDTF">2020-04-01T14:44:16Z</dcterms:modified>
</cp:coreProperties>
</file>