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2E8EFCB-3BDD-4496-B57E-4E4A035EB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9418" y="969820"/>
            <a:ext cx="9781309" cy="43087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s-ES" b="1" i="1" dirty="0"/>
              <a:t>Dime y lo olvido, enséñame y lo recuerdo, involúcrame y lo aprendo.</a:t>
            </a:r>
          </a:p>
          <a:p>
            <a:pPr algn="ctr"/>
            <a:r>
              <a:rPr lang="es-ES" b="1" i="1" dirty="0"/>
              <a:t>Benjamín Franklin</a:t>
            </a:r>
          </a:p>
          <a:p>
            <a:endParaRPr lang="es-ES" dirty="0"/>
          </a:p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Inicias tu recorrido por esta ruta, a través de ella te sumergirás aun mas en el mundo de las elipses porque encontraras diferentes maneras de aplicar lo aprendido aun en situaciones de la vida cotidiana.</a:t>
            </a:r>
          </a:p>
          <a:p>
            <a:pPr algn="just"/>
            <a:endParaRPr lang="es-E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Recuerda llamar a tu profesor si necesitas ayuda en tu recorrido o resolver alguna inquietud sobre los temas que vas trabajando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0797253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TM04033937[[fn=Estela de condensación]]</Template>
  <TotalTime>12</TotalTime>
  <Words>75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Estela de condensación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Campuzano Pérez</dc:creator>
  <cp:lastModifiedBy>Familia Campuzano Pérez</cp:lastModifiedBy>
  <cp:revision>3</cp:revision>
  <dcterms:created xsi:type="dcterms:W3CDTF">2018-10-24T03:26:44Z</dcterms:created>
  <dcterms:modified xsi:type="dcterms:W3CDTF">2018-10-24T03:39:12Z</dcterms:modified>
</cp:coreProperties>
</file>