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37007C-CB43-4EA2-89E8-84869C591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F0A07A-339A-43C0-A6D2-6929473A78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BB85FB-D5AE-4243-8365-B72CD144E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1228-1420-4ED4-87F8-EE3A24E15F1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0F7195-8376-4133-8D95-AAF5FA17C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E76D8E-098B-44EA-A8D7-2C88AC4BC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EF9E7-D616-4134-9362-101EEA87B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6532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54E04B-1490-4C8B-BDBE-E60F348C6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0DF379B-FC59-4792-B7C4-46B4116A1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31C0F8-7C07-431E-B2D0-A487F77BE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1228-1420-4ED4-87F8-EE3A24E15F1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3091A3-592C-4C0E-BFD6-7AF5D528A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70801C-4C64-4A72-BBF9-F64936744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EF9E7-D616-4134-9362-101EEA87B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412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FD6A66D-D98D-49C5-8E3A-71DB2A10FD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2C8E522-7760-46C2-9C3B-ED258F0609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E8885C-8013-4D99-B2B2-B91A350BE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1228-1420-4ED4-87F8-EE3A24E15F1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BECBEB-5B94-4F40-8D49-05942DCD6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5AD4AE-073E-4CC2-A6AD-ECB590D3C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EF9E7-D616-4134-9362-101EEA87B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3497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080035-2ACA-4320-95E1-8FE893E0F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B7BFE6-B001-4026-8EB9-E49EA2B1B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4A8409-1CCA-4349-8911-CB0BCAA28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1228-1420-4ED4-87F8-EE3A24E15F1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839811-AB35-4713-9C88-C72BF14B6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A8D907-E363-4C11-A793-F039BD1B1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EF9E7-D616-4134-9362-101EEA87B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5517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5E6297-08EB-46A4-988A-E8DDA769E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02FBA7-D202-40C5-86DE-9EE5DB0AE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542DB7-4340-437C-966C-EFF338B16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1228-1420-4ED4-87F8-EE3A24E15F1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FD8F62-E845-4D53-9276-241EC36F9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F97495-5D00-4D48-A7BB-CC26892AE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EF9E7-D616-4134-9362-101EEA87B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1062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1447B9-5887-42F4-8F0A-6133372DF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AFA7C9-7058-4E95-9B03-E1F5BD4AEE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402852-A3ED-410F-91E3-D92434BC9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A66AB9C-05A0-48FD-8363-D0CFEAC9B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1228-1420-4ED4-87F8-EE3A24E15F1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5E23CD-6F59-4E84-A37E-360AD949B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93F33E-56B9-491D-BA6C-C276E79E8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EF9E7-D616-4134-9362-101EEA87B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4308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D91D6-C33A-4126-85F0-F640B77B9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5A2242-6732-4636-9CB6-C004AE80D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BBFF1A5-7DE2-4FCE-A363-A3D9655EB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781796D-075C-4A4C-9DA1-086C3171D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41C657B-B594-4CF1-BBA2-58DE3738AC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6B79090-6482-4878-826C-606C8110C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1228-1420-4ED4-87F8-EE3A24E15F1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6884802-A477-451E-B44D-620A210DC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C9B1B7C-1B0E-4330-B0EF-1F4EC246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EF9E7-D616-4134-9362-101EEA87B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874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421E48-9FEE-45C7-8FAC-79597F375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874F6D8-6975-4E29-8328-A607565ED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1228-1420-4ED4-87F8-EE3A24E15F1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3EEE6FB-F89A-41A9-94B1-2DDF93E6F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09A4AF4-4BB2-42E4-AE75-E3501B0E0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EF9E7-D616-4134-9362-101EEA87B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1073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8B0C28C-4F98-4FA6-A9A7-B4D4057B8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1228-1420-4ED4-87F8-EE3A24E15F1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5D2FBFB-EE47-410D-8C99-6602FB383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238D565-34B7-4D7A-A117-F6C68FE11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EF9E7-D616-4134-9362-101EEA87B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709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D904D1-EC02-437A-BB29-4691CC1E4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03E5CC-43CF-4C40-B1FD-952BFD49A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D61BEF2-F723-4115-8C2B-8B19147C8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530153-F524-493E-A78B-70324A2D5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1228-1420-4ED4-87F8-EE3A24E15F1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C374F9-AF7A-4052-841D-56628B33F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B0E33C-4D77-476D-9C92-F30076A1E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EF9E7-D616-4134-9362-101EEA87B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918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C5BD5E-41F9-4BA6-9042-944193E0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C57B444-7331-4FF6-A244-9C4BBCFF33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0765B7-A829-4CE4-9FF4-B70118345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E592B4C-8E0E-4700-92BF-17BF5AE52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1228-1420-4ED4-87F8-EE3A24E15F1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CACB6F1-BD90-4463-A704-CF77C1719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4A2977-795A-47FA-88A7-CBF9ACCD8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EF9E7-D616-4134-9362-101EEA87B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425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872475D-4793-4328-982E-144AF60EC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7537BA-3F23-43E8-82B3-A51CF2E4E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252B3C-8AFA-4DDC-957F-C95E10B9F1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01228-1420-4ED4-87F8-EE3A24E15F1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FB4BC1-8B3B-4F36-BDB7-8C793A3650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87A345-C318-4593-990D-1C949C619F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EF9E7-D616-4134-9362-101EEA87B8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701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khanacademy.org/math/basic-geo/basic-geometry-pythagorean-theorem/pythagorean-theorem-distance/e/distance_formul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A61652B-C384-4401-A104-0911B6F485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4572" y="746296"/>
            <a:ext cx="11169748" cy="4754171"/>
          </a:xfrm>
        </p:spPr>
        <p:txBody>
          <a:bodyPr>
            <a:normAutofit fontScale="92500" lnSpcReduction="10000"/>
          </a:bodyPr>
          <a:lstStyle/>
          <a:p>
            <a:r>
              <a:rPr lang="es-ES" sz="3200" b="1" dirty="0"/>
              <a:t>Ingresa al siguiente enlace</a:t>
            </a:r>
          </a:p>
          <a:p>
            <a:r>
              <a:rPr lang="es-ES" sz="3200" dirty="0">
                <a:hlinkClick r:id="rId3"/>
              </a:rPr>
              <a:t>https://es.khanacademy.org/math/basic-geo/basic-geometry-pythagorean-theorem/pythagorean-theorem-distance/e/distance_formula</a:t>
            </a:r>
            <a:endParaRPr lang="es-ES" sz="3200" dirty="0"/>
          </a:p>
          <a:p>
            <a:endParaRPr lang="es-ES" sz="3200" dirty="0"/>
          </a:p>
          <a:p>
            <a:r>
              <a:rPr lang="es-ES" sz="3200" b="1" dirty="0"/>
              <a:t>Realizaras los 7 ejercicios que se te proponen.</a:t>
            </a:r>
          </a:p>
          <a:p>
            <a:r>
              <a:rPr lang="es-ES" sz="3200" b="1" dirty="0"/>
              <a:t> Es muy sencillo, al abrirse la ventana encontraras el primer ejercicio, al realizarlo le das clic en comprobar (en la parte inferior) y podrás saber si tuviste éxito al resolverlo o debes corregir, si tu ejercicio queda bien das clic en siguiente y aparecerá el segundo ejercicio y así sucesivamente hasta que concluyas los 7 ejercicios</a:t>
            </a:r>
          </a:p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2D6BF1-1DB0-4309-89A1-29181C82C471}"/>
              </a:ext>
            </a:extLst>
          </p:cNvPr>
          <p:cNvSpPr txBox="1"/>
          <p:nvPr/>
        </p:nvSpPr>
        <p:spPr>
          <a:xfrm>
            <a:off x="9087728" y="5788538"/>
            <a:ext cx="2616592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Al terminar continua en la sección</a:t>
            </a:r>
          </a:p>
          <a:p>
            <a:pPr algn="ctr"/>
            <a:r>
              <a:rPr lang="es-ES" b="1" dirty="0">
                <a:solidFill>
                  <a:schemeClr val="bg1"/>
                </a:solidFill>
              </a:rPr>
              <a:t>BINOMIO AL CUADRADO</a:t>
            </a:r>
          </a:p>
        </p:txBody>
      </p:sp>
    </p:spTree>
    <p:extLst>
      <p:ext uri="{BB962C8B-B14F-4D97-AF65-F5344CB8AC3E}">
        <p14:creationId xmlns:p14="http://schemas.microsoft.com/office/powerpoint/2010/main" val="27540005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105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 Campuzano Pérez</dc:creator>
  <cp:lastModifiedBy>Familia Campuzano Pérez</cp:lastModifiedBy>
  <cp:revision>3</cp:revision>
  <dcterms:created xsi:type="dcterms:W3CDTF">2018-08-24T21:39:31Z</dcterms:created>
  <dcterms:modified xsi:type="dcterms:W3CDTF">2018-10-31T02:46:04Z</dcterms:modified>
</cp:coreProperties>
</file>