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197961-28DE-4CB7-9CFE-6A2DA340E0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640525-F5D3-4A80-8B02-19DA3FA41E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722821-1EB3-4287-BFA6-28CE0C691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257C-2265-4A52-A51D-BBA2F7089E06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C5FE61-50BE-4C7C-B412-87628E8E9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07AA19-AF2A-48BE-86C4-B6CCFC31D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9F50-3957-4F80-9265-F1DF489CBA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5500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CBCDE1-C48E-4DFD-8F90-ED0D7B6F7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07FCD56-72FB-4C07-8110-0B9029E91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04D186-6E66-4EF8-9B36-57B6F11D9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257C-2265-4A52-A51D-BBA2F7089E06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584E42-A9FC-41E3-84E9-B64FB6336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3ABE0A-FF34-4BBD-8AA6-CD019C221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9F50-3957-4F80-9265-F1DF489CBA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086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E7311DF-0DE2-4D7D-A141-EB5ABA656C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BA893EE-BAE1-44E1-B932-8198AB3AE6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EA3D9F-6CCD-4DAB-ACFC-FC2AB2DA8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257C-2265-4A52-A51D-BBA2F7089E06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BBB0FB-49D4-4239-B544-A75179B45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1E1861-3595-41F1-B950-4F92471CF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9F50-3957-4F80-9265-F1DF489CBA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661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21678D-FDD4-4D92-9D47-1707FF6E2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0C8CB8-C383-48F2-B75F-68D7DD87E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40EF2C-D6A5-4289-8926-F9F53E58D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257C-2265-4A52-A51D-BBA2F7089E06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90F031-CDB0-49BA-A804-392ACD51B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4AA474-DBAD-42D6-9E2E-09A00C518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9F50-3957-4F80-9265-F1DF489CBA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849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1A534C-942D-4AB3-84D0-CBA8DF008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3D2285-89EF-4F3C-962B-27E749DB4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51113F-6B5C-48B0-87A0-438EB67DD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257C-2265-4A52-A51D-BBA2F7089E06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2A2EFA-B53A-4E0F-B641-718006068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747503-4126-4580-8D5F-6AD7378E9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9F50-3957-4F80-9265-F1DF489CBA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7599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047A8C-DABA-4CA6-BEFA-5CB9B91B3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D726B5-7327-4A85-83ED-4036094F50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D692E3B-D795-4A21-847C-E0BC6CF3DB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66B822-9F89-4D5F-821D-FCF988E91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257C-2265-4A52-A51D-BBA2F7089E06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3E791A-C236-40D5-A12A-E8189F612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F0AC511-1637-4BDB-B1F7-7830F3548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9F50-3957-4F80-9265-F1DF489CBA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5827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3EA35A-B0D0-4E71-B623-37F10E10B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ADA6E9-271D-4DB3-9A5A-F33F98210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C1542D-2E86-4302-AE05-A45390D549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52D71D1-4071-4A92-BD5F-D91A5629FB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8CF6E4D-9C75-4AA3-8960-5A53807F33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6379D48-4524-40DC-9634-9C75C4D4B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257C-2265-4A52-A51D-BBA2F7089E06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5F28D15-3052-465E-91C6-1A6B4A0A9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BFE3490-6141-4A31-93BB-29DBF503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9F50-3957-4F80-9265-F1DF489CBA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9866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1D46E5-83F8-4AFE-9B62-2C4FEE806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52684E6-D333-4210-9D73-6F4FDCB7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257C-2265-4A52-A51D-BBA2F7089E06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E615C86-EDB8-421B-8672-AE66C78B2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BD7A053-7D61-498A-9053-1D780180A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9F50-3957-4F80-9265-F1DF489CBA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7044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5B42E4C-2480-4CB8-833C-B05EF63D5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257C-2265-4A52-A51D-BBA2F7089E06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AC41B45-059F-4CAD-B6D4-5D5734C4D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7C4204-8C62-4F7B-97F9-857DEE724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9F50-3957-4F80-9265-F1DF489CBA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8745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8A8465-C96E-4E43-9173-BB725D572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8D7141-1117-4015-9D70-165585E1F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85D4C1-8415-4E5B-9D08-61907CBB3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908935-8551-40A5-8D5F-4A26C88F6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257C-2265-4A52-A51D-BBA2F7089E06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5BDFAB-22CD-4909-9DEA-4C0DCA9B5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B6B234-E4A3-41C4-B272-33D6F183D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9F50-3957-4F80-9265-F1DF489CBA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45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294803-4327-45D6-8F88-F811F42C4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4A10615-59F4-44DB-B9A4-154B263C44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FB7CB3-E966-4F46-A5C5-E92556493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A300386-DB10-4D5F-BF51-D47341C70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3257C-2265-4A52-A51D-BBA2F7089E06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1F3A451-13AC-473C-9F57-008413DCD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F5206A-82D3-41BE-BCE4-39786BA8B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9F50-3957-4F80-9265-F1DF489CBA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6947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019E341-BD75-4C0E-A085-8B9134A7C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1FA041-8B7B-4AED-95C3-7D1768A5B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06883B-B9B5-4E3A-8345-44790E7B0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3257C-2265-4A52-A51D-BBA2F7089E06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221556-0B19-415A-B255-59C5CC03D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6AEA69-7806-4762-9043-897AD03E8E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F9F50-3957-4F80-9265-F1DF489CBA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807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972EFAA-B892-4455-A98F-3E423DAC1B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1655762"/>
          </a:xfrm>
        </p:spPr>
        <p:txBody>
          <a:bodyPr/>
          <a:lstStyle/>
          <a:p>
            <a:r>
              <a:rPr lang="es-ES" b="1" dirty="0"/>
              <a:t>¡FELICITACIONES! Has llegado al final de esta ruta de aprendizaje de la elipse, espero haya sido una experiencia agradable y ante todo de </a:t>
            </a:r>
            <a:r>
              <a:rPr lang="es-ES" b="1"/>
              <a:t>mucho conocimiento.</a:t>
            </a:r>
            <a:endParaRPr lang="es-ES" b="1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46612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 Campuzano Pérez</dc:creator>
  <cp:lastModifiedBy>Familia Campuzano Pérez</cp:lastModifiedBy>
  <cp:revision>1</cp:revision>
  <dcterms:created xsi:type="dcterms:W3CDTF">2018-11-07T01:53:43Z</dcterms:created>
  <dcterms:modified xsi:type="dcterms:W3CDTF">2018-11-07T01:54:04Z</dcterms:modified>
</cp:coreProperties>
</file>