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583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7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577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23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525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5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900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922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20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575D-F775-45E1-98BF-BFBB199F9F55}" type="datetimeFigureOut">
              <a:rPr lang="es-CO" smtClean="0"/>
              <a:t>29/08/2018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26D50-3E59-4785-B2C1-B4E80F372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655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prende.colombiaaprende.edu.co/sites/default/files/naspublic/ContenidosAprender/G_10/M/M_G10_U04_L04/M_G10_U04_L04_05_01_0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perez@utp.edu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2858" y="275771"/>
            <a:ext cx="7721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Enviaras a tu correo el enlace </a:t>
            </a:r>
          </a:p>
          <a:p>
            <a:r>
              <a:rPr lang="es-ES_tradnl" sz="24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http://aprende.colombiaaprende.edu.co/sites/default/files/naspublic/ContenidosAprender/G_10/M/M_G10_U04_L04/M_G10_U04_L04_05_01_01.html</a:t>
            </a:r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86743" y="4397828"/>
            <a:ext cx="84473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/>
              <a:t> </a:t>
            </a:r>
            <a:r>
              <a:rPr lang="es-ES" sz="3000" b="1" dirty="0"/>
              <a:t>En este enlace encontraras una tarea propuesta la cual enviaras al correo del docente </a:t>
            </a:r>
            <a:r>
              <a:rPr lang="es-ES" sz="30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lperez@utp.edu.co</a:t>
            </a:r>
            <a:r>
              <a:rPr lang="es-ES" sz="3000" b="1" dirty="0"/>
              <a:t> un día antes de la próxima clase</a:t>
            </a:r>
            <a:endParaRPr lang="es-CO" sz="3000" b="1" dirty="0"/>
          </a:p>
        </p:txBody>
      </p:sp>
    </p:spTree>
    <p:extLst>
      <p:ext uri="{BB962C8B-B14F-4D97-AF65-F5344CB8AC3E}">
        <p14:creationId xmlns:p14="http://schemas.microsoft.com/office/powerpoint/2010/main" val="1360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3</cp:revision>
  <dcterms:created xsi:type="dcterms:W3CDTF">2018-05-03T03:35:48Z</dcterms:created>
  <dcterms:modified xsi:type="dcterms:W3CDTF">2018-08-29T11:04:13Z</dcterms:modified>
</cp:coreProperties>
</file>