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fld id="{A7F69197-B34A-4246-811F-71C45DB2051D}" type="datetimeFigureOut">
              <a:rPr lang="es-CO" smtClean="0"/>
              <a:t>23/08/2018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E38C395-3CAD-4DDA-9D3D-A448A2F81F90}" type="slidenum">
              <a:rPr lang="es-CO" smtClean="0"/>
              <a:t>‹Nº›</a:t>
            </a:fld>
            <a:endParaRPr lang="es-CO"/>
          </a:p>
        </p:txBody>
      </p:sp>
    </p:spTree>
    <p:extLst>
      <p:ext uri="{BB962C8B-B14F-4D97-AF65-F5344CB8AC3E}">
        <p14:creationId xmlns:p14="http://schemas.microsoft.com/office/powerpoint/2010/main" val="3746183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A7F69197-B34A-4246-811F-71C45DB2051D}" type="datetimeFigureOut">
              <a:rPr lang="es-CO" smtClean="0"/>
              <a:t>23/08/2018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E38C395-3CAD-4DDA-9D3D-A448A2F81F90}" type="slidenum">
              <a:rPr lang="es-CO" smtClean="0"/>
              <a:t>‹Nº›</a:t>
            </a:fld>
            <a:endParaRPr lang="es-CO"/>
          </a:p>
        </p:txBody>
      </p:sp>
    </p:spTree>
    <p:extLst>
      <p:ext uri="{BB962C8B-B14F-4D97-AF65-F5344CB8AC3E}">
        <p14:creationId xmlns:p14="http://schemas.microsoft.com/office/powerpoint/2010/main" val="3453551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A7F69197-B34A-4246-811F-71C45DB2051D}" type="datetimeFigureOut">
              <a:rPr lang="es-CO" smtClean="0"/>
              <a:t>23/08/2018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E38C395-3CAD-4DDA-9D3D-A448A2F81F90}" type="slidenum">
              <a:rPr lang="es-CO" smtClean="0"/>
              <a:t>‹Nº›</a:t>
            </a:fld>
            <a:endParaRPr lang="es-CO"/>
          </a:p>
        </p:txBody>
      </p:sp>
    </p:spTree>
    <p:extLst>
      <p:ext uri="{BB962C8B-B14F-4D97-AF65-F5344CB8AC3E}">
        <p14:creationId xmlns:p14="http://schemas.microsoft.com/office/powerpoint/2010/main" val="148439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A7F69197-B34A-4246-811F-71C45DB2051D}" type="datetimeFigureOut">
              <a:rPr lang="es-CO" smtClean="0"/>
              <a:t>23/08/2018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E38C395-3CAD-4DDA-9D3D-A448A2F81F90}" type="slidenum">
              <a:rPr lang="es-CO" smtClean="0"/>
              <a:t>‹Nº›</a:t>
            </a:fld>
            <a:endParaRPr lang="es-CO"/>
          </a:p>
        </p:txBody>
      </p:sp>
    </p:spTree>
    <p:extLst>
      <p:ext uri="{BB962C8B-B14F-4D97-AF65-F5344CB8AC3E}">
        <p14:creationId xmlns:p14="http://schemas.microsoft.com/office/powerpoint/2010/main" val="318114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7F69197-B34A-4246-811F-71C45DB2051D}" type="datetimeFigureOut">
              <a:rPr lang="es-CO" smtClean="0"/>
              <a:t>23/08/2018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3E38C395-3CAD-4DDA-9D3D-A448A2F81F90}" type="slidenum">
              <a:rPr lang="es-CO" smtClean="0"/>
              <a:t>‹Nº›</a:t>
            </a:fld>
            <a:endParaRPr lang="es-CO"/>
          </a:p>
        </p:txBody>
      </p:sp>
    </p:spTree>
    <p:extLst>
      <p:ext uri="{BB962C8B-B14F-4D97-AF65-F5344CB8AC3E}">
        <p14:creationId xmlns:p14="http://schemas.microsoft.com/office/powerpoint/2010/main" val="1388634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A7F69197-B34A-4246-811F-71C45DB2051D}" type="datetimeFigureOut">
              <a:rPr lang="es-CO" smtClean="0"/>
              <a:t>23/08/2018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E38C395-3CAD-4DDA-9D3D-A448A2F81F90}" type="slidenum">
              <a:rPr lang="es-CO" smtClean="0"/>
              <a:t>‹Nº›</a:t>
            </a:fld>
            <a:endParaRPr lang="es-CO"/>
          </a:p>
        </p:txBody>
      </p:sp>
    </p:spTree>
    <p:extLst>
      <p:ext uri="{BB962C8B-B14F-4D97-AF65-F5344CB8AC3E}">
        <p14:creationId xmlns:p14="http://schemas.microsoft.com/office/powerpoint/2010/main" val="223069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A7F69197-B34A-4246-811F-71C45DB2051D}" type="datetimeFigureOut">
              <a:rPr lang="es-CO" smtClean="0"/>
              <a:t>23/08/2018</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3E38C395-3CAD-4DDA-9D3D-A448A2F81F90}" type="slidenum">
              <a:rPr lang="es-CO" smtClean="0"/>
              <a:t>‹Nº›</a:t>
            </a:fld>
            <a:endParaRPr lang="es-CO"/>
          </a:p>
        </p:txBody>
      </p:sp>
    </p:spTree>
    <p:extLst>
      <p:ext uri="{BB962C8B-B14F-4D97-AF65-F5344CB8AC3E}">
        <p14:creationId xmlns:p14="http://schemas.microsoft.com/office/powerpoint/2010/main" val="3636466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A7F69197-B34A-4246-811F-71C45DB2051D}" type="datetimeFigureOut">
              <a:rPr lang="es-CO" smtClean="0"/>
              <a:t>23/08/2018</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3E38C395-3CAD-4DDA-9D3D-A448A2F81F90}" type="slidenum">
              <a:rPr lang="es-CO" smtClean="0"/>
              <a:t>‹Nº›</a:t>
            </a:fld>
            <a:endParaRPr lang="es-CO"/>
          </a:p>
        </p:txBody>
      </p:sp>
    </p:spTree>
    <p:extLst>
      <p:ext uri="{BB962C8B-B14F-4D97-AF65-F5344CB8AC3E}">
        <p14:creationId xmlns:p14="http://schemas.microsoft.com/office/powerpoint/2010/main" val="1659258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7F69197-B34A-4246-811F-71C45DB2051D}" type="datetimeFigureOut">
              <a:rPr lang="es-CO" smtClean="0"/>
              <a:t>23/08/2018</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3E38C395-3CAD-4DDA-9D3D-A448A2F81F90}" type="slidenum">
              <a:rPr lang="es-CO" smtClean="0"/>
              <a:t>‹Nº›</a:t>
            </a:fld>
            <a:endParaRPr lang="es-CO"/>
          </a:p>
        </p:txBody>
      </p:sp>
    </p:spTree>
    <p:extLst>
      <p:ext uri="{BB962C8B-B14F-4D97-AF65-F5344CB8AC3E}">
        <p14:creationId xmlns:p14="http://schemas.microsoft.com/office/powerpoint/2010/main" val="215938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7F69197-B34A-4246-811F-71C45DB2051D}" type="datetimeFigureOut">
              <a:rPr lang="es-CO" smtClean="0"/>
              <a:t>23/08/2018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E38C395-3CAD-4DDA-9D3D-A448A2F81F90}" type="slidenum">
              <a:rPr lang="es-CO" smtClean="0"/>
              <a:t>‹Nº›</a:t>
            </a:fld>
            <a:endParaRPr lang="es-CO"/>
          </a:p>
        </p:txBody>
      </p:sp>
    </p:spTree>
    <p:extLst>
      <p:ext uri="{BB962C8B-B14F-4D97-AF65-F5344CB8AC3E}">
        <p14:creationId xmlns:p14="http://schemas.microsoft.com/office/powerpoint/2010/main" val="1485129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7F69197-B34A-4246-811F-71C45DB2051D}" type="datetimeFigureOut">
              <a:rPr lang="es-CO" smtClean="0"/>
              <a:t>23/08/2018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3E38C395-3CAD-4DDA-9D3D-A448A2F81F90}" type="slidenum">
              <a:rPr lang="es-CO" smtClean="0"/>
              <a:t>‹Nº›</a:t>
            </a:fld>
            <a:endParaRPr lang="es-CO"/>
          </a:p>
        </p:txBody>
      </p:sp>
    </p:spTree>
    <p:extLst>
      <p:ext uri="{BB962C8B-B14F-4D97-AF65-F5344CB8AC3E}">
        <p14:creationId xmlns:p14="http://schemas.microsoft.com/office/powerpoint/2010/main" val="973579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69197-B34A-4246-811F-71C45DB2051D}" type="datetimeFigureOut">
              <a:rPr lang="es-CO" smtClean="0"/>
              <a:t>23/08/2018</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8C395-3CAD-4DDA-9D3D-A448A2F81F90}" type="slidenum">
              <a:rPr lang="es-CO" smtClean="0"/>
              <a:t>‹Nº›</a:t>
            </a:fld>
            <a:endParaRPr lang="es-CO"/>
          </a:p>
        </p:txBody>
      </p:sp>
    </p:spTree>
    <p:extLst>
      <p:ext uri="{BB962C8B-B14F-4D97-AF65-F5344CB8AC3E}">
        <p14:creationId xmlns:p14="http://schemas.microsoft.com/office/powerpoint/2010/main" val="2005335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926842" y="322679"/>
            <a:ext cx="7001301" cy="1655762"/>
          </a:xfrm>
        </p:spPr>
        <p:txBody>
          <a:bodyPr>
            <a:noAutofit/>
          </a:bodyPr>
          <a:lstStyle/>
          <a:p>
            <a:r>
              <a:rPr lang="es-CO" sz="2800" b="1" dirty="0">
                <a:solidFill>
                  <a:schemeClr val="accent3">
                    <a:lumMod val="50000"/>
                  </a:schemeClr>
                </a:solidFill>
              </a:rPr>
              <a:t>Para esta evaluación se usará la herramienta web llamada PLICKERS, el profesor te entregará una tarjeta que será la que utilizaras para responder las preguntas que serán proyectadas en el video </a:t>
            </a:r>
            <a:r>
              <a:rPr lang="es-CO" sz="2800" b="1" dirty="0" err="1">
                <a:solidFill>
                  <a:schemeClr val="accent3">
                    <a:lumMod val="50000"/>
                  </a:schemeClr>
                </a:solidFill>
              </a:rPr>
              <a:t>beam</a:t>
            </a:r>
            <a:r>
              <a:rPr lang="es-CO" sz="2800" b="1" dirty="0">
                <a:solidFill>
                  <a:schemeClr val="accent3">
                    <a:lumMod val="50000"/>
                  </a:schemeClr>
                </a:solidFill>
              </a:rPr>
              <a:t>.</a:t>
            </a:r>
          </a:p>
          <a:p>
            <a:endParaRPr lang="es-CO" sz="3200" b="1" dirty="0">
              <a:solidFill>
                <a:schemeClr val="accent3">
                  <a:lumMod val="50000"/>
                </a:schemeClr>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308" y="177423"/>
            <a:ext cx="4517409" cy="2554546"/>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7146" y="2833198"/>
            <a:ext cx="3370997" cy="3001536"/>
          </a:xfrm>
          <a:prstGeom prst="rect">
            <a:avLst/>
          </a:prstGeom>
        </p:spPr>
      </p:pic>
      <p:sp>
        <p:nvSpPr>
          <p:cNvPr id="2" name="CuadroTexto 1"/>
          <p:cNvSpPr txBox="1"/>
          <p:nvPr/>
        </p:nvSpPr>
        <p:spPr>
          <a:xfrm>
            <a:off x="366709" y="2732957"/>
            <a:ext cx="8061674" cy="3539430"/>
          </a:xfrm>
          <a:prstGeom prst="rect">
            <a:avLst/>
          </a:prstGeom>
          <a:noFill/>
        </p:spPr>
        <p:txBody>
          <a:bodyPr wrap="square" rtlCol="0">
            <a:spAutoFit/>
          </a:bodyPr>
          <a:lstStyle/>
          <a:p>
            <a:pPr algn="ctr"/>
            <a:r>
              <a:rPr lang="es-CO" sz="2800" b="1" dirty="0">
                <a:solidFill>
                  <a:schemeClr val="bg2">
                    <a:lumMod val="25000"/>
                  </a:schemeClr>
                </a:solidFill>
              </a:rPr>
              <a:t>Al finalizar la prueba y según el resultado obtenido comenzaras a recorrer la AHD siguiendo una ruta especifica que te llevara a realizar una serie de actividades y llevarte al aprendizaje de LA ELIPSE.</a:t>
            </a:r>
          </a:p>
          <a:p>
            <a:pPr algn="ctr"/>
            <a:endParaRPr lang="es-CO" sz="2800" b="1" dirty="0">
              <a:solidFill>
                <a:schemeClr val="bg2">
                  <a:lumMod val="25000"/>
                </a:schemeClr>
              </a:solidFill>
            </a:endParaRPr>
          </a:p>
          <a:p>
            <a:pPr algn="ctr"/>
            <a:r>
              <a:rPr lang="es-CO" sz="2800" b="1" dirty="0">
                <a:solidFill>
                  <a:schemeClr val="bg2">
                    <a:lumMod val="25000"/>
                  </a:schemeClr>
                </a:solidFill>
              </a:rPr>
              <a:t>Recuerda seguir al pie de la letra las instrucciones de tu profesor sobre como utilizar la tarjeta en la solución de </a:t>
            </a:r>
            <a:r>
              <a:rPr lang="es-CO" sz="2800" b="1">
                <a:solidFill>
                  <a:schemeClr val="bg2">
                    <a:lumMod val="25000"/>
                  </a:schemeClr>
                </a:solidFill>
              </a:rPr>
              <a:t>la evaluación.</a:t>
            </a:r>
            <a:endParaRPr lang="es-CO" sz="2800" b="1" dirty="0">
              <a:solidFill>
                <a:schemeClr val="bg2">
                  <a:lumMod val="25000"/>
                </a:schemeClr>
              </a:solidFill>
            </a:endParaRPr>
          </a:p>
        </p:txBody>
      </p:sp>
    </p:spTree>
    <p:extLst>
      <p:ext uri="{BB962C8B-B14F-4D97-AF65-F5344CB8AC3E}">
        <p14:creationId xmlns:p14="http://schemas.microsoft.com/office/powerpoint/2010/main" val="34326346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93</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 Campuzano Perez</dc:creator>
  <cp:lastModifiedBy>Familia Campuzano Pérez</cp:lastModifiedBy>
  <cp:revision>5</cp:revision>
  <dcterms:created xsi:type="dcterms:W3CDTF">2018-05-02T04:24:10Z</dcterms:created>
  <dcterms:modified xsi:type="dcterms:W3CDTF">2018-08-23T21:26:22Z</dcterms:modified>
</cp:coreProperties>
</file>