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657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513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204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478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53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525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343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145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001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96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538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1F9FA-1961-4483-868C-77473AFE3698}" type="datetimeFigureOut">
              <a:rPr lang="es-CO" smtClean="0"/>
              <a:t>23/10/2018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49B2-C1CC-43BC-9361-B4CBC3D40FD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3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educaplay.com/es/recursoseducativos/2477668/ecuacion_de_la_elipse.ht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95086" y="3947886"/>
            <a:ext cx="1119051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Hemos llegado al final de nuestro recorrido, así que es importante evaluar nuestro conocimiento para determinar las fortalezas y debilidades que tenemos, para </a:t>
            </a:r>
            <a:r>
              <a:rPr lang="es-ES" sz="2400" b="1"/>
              <a:t>esto ingresaras al </a:t>
            </a:r>
            <a:r>
              <a:rPr lang="es-ES" sz="2400" b="1" dirty="0"/>
              <a:t>siguiente enlace </a:t>
            </a:r>
          </a:p>
          <a:p>
            <a:pPr algn="ctr"/>
            <a:r>
              <a:rPr lang="es-ES_tradnl" sz="2400" b="1" u="sng" dirty="0">
                <a:hlinkClick r:id="rId3"/>
              </a:rPr>
              <a:t>https://es.educaplay.com/es/recursoseducativos/2477668/ecuacion_de_la_elipse.htm</a:t>
            </a:r>
            <a:endParaRPr lang="es-ES_tradnl" sz="2400" b="1" u="sng" dirty="0"/>
          </a:p>
          <a:p>
            <a:pPr algn="ctr"/>
            <a:r>
              <a:rPr lang="es-ES_tradnl" sz="2400" b="1" dirty="0"/>
              <a:t>al ingresar tendrás la oportunidad de realizar una evaluación que resume todo lo visto sobre la elipse, cuando finalices indícale a tu profesor levantando la mano para que el te oriente lo que debes hacer</a:t>
            </a:r>
            <a:endParaRPr lang="es-CO" sz="2400" b="1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6035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F. Campuzano Perez</dc:creator>
  <cp:lastModifiedBy>Familia Campuzano Pérez</cp:lastModifiedBy>
  <cp:revision>3</cp:revision>
  <dcterms:created xsi:type="dcterms:W3CDTF">2018-05-03T03:52:32Z</dcterms:created>
  <dcterms:modified xsi:type="dcterms:W3CDTF">2018-10-23T16:47:16Z</dcterms:modified>
</cp:coreProperties>
</file>