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6C726C3-6D26-415F-8641-9A039F453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2754" y="1133089"/>
            <a:ext cx="8045373" cy="4591822"/>
          </a:xfrm>
        </p:spPr>
        <p:txBody>
          <a:bodyPr/>
          <a:lstStyle/>
          <a:p>
            <a:r>
              <a:rPr lang="es-ES" dirty="0"/>
              <a:t>¿Quieres </a:t>
            </a:r>
          </a:p>
          <a:p>
            <a:r>
              <a:rPr lang="es-ES" dirty="0"/>
              <a:t>Conocer mas</a:t>
            </a:r>
          </a:p>
          <a:p>
            <a:r>
              <a:rPr lang="es-ES" dirty="0"/>
              <a:t>Acerca de la elipse?</a:t>
            </a:r>
          </a:p>
          <a:p>
            <a:endParaRPr lang="es-ES" dirty="0"/>
          </a:p>
          <a:p>
            <a:r>
              <a:rPr lang="es-ES" dirty="0"/>
              <a:t>Prosigue haciendo </a:t>
            </a:r>
          </a:p>
          <a:p>
            <a:r>
              <a:rPr lang="es-ES" dirty="0"/>
              <a:t>Clic en el icono de </a:t>
            </a:r>
          </a:p>
          <a:p>
            <a:endParaRPr lang="es-ES" dirty="0"/>
          </a:p>
          <a:p>
            <a:r>
              <a:rPr lang="es-ES" sz="3200" dirty="0"/>
              <a:t>Sección</a:t>
            </a:r>
          </a:p>
          <a:p>
            <a:r>
              <a:rPr lang="es-ES" sz="3200" dirty="0"/>
              <a:t>cónica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3706553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4</TotalTime>
  <Words>18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Distintivo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1</cp:revision>
  <dcterms:created xsi:type="dcterms:W3CDTF">2018-10-31T02:33:52Z</dcterms:created>
  <dcterms:modified xsi:type="dcterms:W3CDTF">2018-10-31T02:38:11Z</dcterms:modified>
</cp:coreProperties>
</file>